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93" r:id="rId3"/>
    <p:sldMasterId id="2147483694" r:id="rId4"/>
    <p:sldMasterId id="2147483695" r:id="rId5"/>
    <p:sldMasterId id="214748369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</p:sldIdLst>
  <p:sldSz cy="5143500" cx="9144000"/>
  <p:notesSz cx="6858000" cy="9144000"/>
  <p:embeddedFontLst>
    <p:embeddedFont>
      <p:font typeface="Corsiva"/>
      <p:regular r:id="rId86"/>
      <p:bold r:id="rId87"/>
      <p:italic r:id="rId88"/>
      <p:boldItalic r:id="rId89"/>
    </p:embeddedFont>
    <p:embeddedFont>
      <p:font typeface="Proxima Nova"/>
      <p:regular r:id="rId90"/>
      <p:bold r:id="rId91"/>
      <p:italic r:id="rId92"/>
      <p:boldItalic r:id="rId93"/>
    </p:embeddedFont>
    <p:embeddedFont>
      <p:font typeface="Roboto"/>
      <p:regular r:id="rId94"/>
      <p:bold r:id="rId95"/>
      <p:italic r:id="rId96"/>
      <p:boldItalic r:id="rId97"/>
    </p:embeddedFont>
    <p:embeddedFont>
      <p:font typeface="Amatic SC"/>
      <p:regular r:id="rId98"/>
      <p:bold r:id="rId99"/>
    </p:embeddedFont>
    <p:embeddedFont>
      <p:font typeface="Oswald"/>
      <p:regular r:id="rId100"/>
      <p:bold r:id="rId101"/>
    </p:embeddedFont>
    <p:embeddedFont>
      <p:font typeface="Merriweather"/>
      <p:regular r:id="rId102"/>
      <p:bold r:id="rId103"/>
      <p:italic r:id="rId104"/>
      <p:boldItalic r:id="rId105"/>
    </p:embeddedFont>
    <p:embeddedFont>
      <p:font typeface="Gill Sans"/>
      <p:regular r:id="rId106"/>
      <p:bold r:id="rId107"/>
    </p:embeddedFont>
    <p:embeddedFont>
      <p:font typeface="Century Gothic"/>
      <p:regular r:id="rId108"/>
      <p:bold r:id="rId109"/>
      <p:italic r:id="rId110"/>
      <p:boldItalic r:id="rId1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GillSans-bold.fntdata"/><Relationship Id="rId106" Type="http://schemas.openxmlformats.org/officeDocument/2006/relationships/font" Target="fonts/GillSans-regular.fntdata"/><Relationship Id="rId105" Type="http://schemas.openxmlformats.org/officeDocument/2006/relationships/font" Target="fonts/Merriweather-boldItalic.fntdata"/><Relationship Id="rId104" Type="http://schemas.openxmlformats.org/officeDocument/2006/relationships/font" Target="fonts/Merriweather-italic.fntdata"/><Relationship Id="rId109" Type="http://schemas.openxmlformats.org/officeDocument/2006/relationships/font" Target="fonts/CenturyGothic-bold.fntdata"/><Relationship Id="rId108" Type="http://schemas.openxmlformats.org/officeDocument/2006/relationships/font" Target="fonts/CenturyGothic-regular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font" Target="fonts/Merriweather-bold.fntdata"/><Relationship Id="rId102" Type="http://schemas.openxmlformats.org/officeDocument/2006/relationships/font" Target="fonts/Merriweather-regular.fntdata"/><Relationship Id="rId101" Type="http://schemas.openxmlformats.org/officeDocument/2006/relationships/font" Target="fonts/Oswald-bold.fntdata"/><Relationship Id="rId100" Type="http://schemas.openxmlformats.org/officeDocument/2006/relationships/font" Target="fonts/Oswald-regular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Roboto-bold.fntdata"/><Relationship Id="rId94" Type="http://schemas.openxmlformats.org/officeDocument/2006/relationships/font" Target="fonts/Roboto-regular.fntdata"/><Relationship Id="rId97" Type="http://schemas.openxmlformats.org/officeDocument/2006/relationships/font" Target="fonts/Roboto-boldItalic.fntdata"/><Relationship Id="rId96" Type="http://schemas.openxmlformats.org/officeDocument/2006/relationships/font" Target="fonts/Roboto-italic.fntdata"/><Relationship Id="rId11" Type="http://schemas.openxmlformats.org/officeDocument/2006/relationships/slide" Target="slides/slide4.xml"/><Relationship Id="rId99" Type="http://schemas.openxmlformats.org/officeDocument/2006/relationships/font" Target="fonts/AmaticSC-bold.fntdata"/><Relationship Id="rId10" Type="http://schemas.openxmlformats.org/officeDocument/2006/relationships/slide" Target="slides/slide3.xml"/><Relationship Id="rId98" Type="http://schemas.openxmlformats.org/officeDocument/2006/relationships/font" Target="fonts/AmaticSC-regular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ProximaNova-bold.fntdata"/><Relationship Id="rId90" Type="http://schemas.openxmlformats.org/officeDocument/2006/relationships/font" Target="fonts/ProximaNova-regular.fntdata"/><Relationship Id="rId93" Type="http://schemas.openxmlformats.org/officeDocument/2006/relationships/font" Target="fonts/ProximaNova-boldItalic.fntdata"/><Relationship Id="rId92" Type="http://schemas.openxmlformats.org/officeDocument/2006/relationships/font" Target="fonts/ProximaNova-italic.fntdata"/><Relationship Id="rId15" Type="http://schemas.openxmlformats.org/officeDocument/2006/relationships/slide" Target="slides/slide8.xml"/><Relationship Id="rId110" Type="http://schemas.openxmlformats.org/officeDocument/2006/relationships/font" Target="fonts/CenturyGothic-italic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11" Type="http://schemas.openxmlformats.org/officeDocument/2006/relationships/font" Target="fonts/CenturyGothic-boldItalic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font" Target="fonts/Corsiva-regular.fntdata"/><Relationship Id="rId85" Type="http://schemas.openxmlformats.org/officeDocument/2006/relationships/slide" Target="slides/slide78.xml"/><Relationship Id="rId88" Type="http://schemas.openxmlformats.org/officeDocument/2006/relationships/font" Target="fonts/Corsiva-italic.fntdata"/><Relationship Id="rId87" Type="http://schemas.openxmlformats.org/officeDocument/2006/relationships/font" Target="fonts/Corsiva-bold.fntdata"/><Relationship Id="rId89" Type="http://schemas.openxmlformats.org/officeDocument/2006/relationships/font" Target="fonts/Corsiva-boldItalic.fntdata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105a1113c0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105a1113c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106234b8df9_0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106234b8df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06234b8df9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106234b8df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6234b8df9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6234b8df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1063130bfbb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1063130bfbb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063130bfbb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063130bfbb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1063130bfbb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1063130bfbb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d2b3a775d7_0_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d2b3a775d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63130bfbb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63130bfbb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g1063130bfbb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2" name="Google Shape;2252;g1063130bfbb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6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1063130bfbb_1_126:notes"/>
          <p:cNvSpPr txBox="1"/>
          <p:nvPr>
            <p:ph idx="1" type="body"/>
          </p:nvPr>
        </p:nvSpPr>
        <p:spPr>
          <a:xfrm>
            <a:off x="685800" y="4401057"/>
            <a:ext cx="5486400" cy="3599943"/>
          </a:xfrm>
          <a:prstGeom prst="rect">
            <a:avLst/>
          </a:prstGeom>
        </p:spPr>
        <p:txBody>
          <a:bodyPr anchorCtr="0" anchor="t" bIns="88475" lIns="88475" spcFirstLastPara="1" rIns="88475" wrap="square" tIns="88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Ivor</a:t>
            </a:r>
            <a:endParaRPr/>
          </a:p>
        </p:txBody>
      </p:sp>
      <p:sp>
        <p:nvSpPr>
          <p:cNvPr id="2258" name="Google Shape;2258;g1063130bfbb_1_126:notes"/>
          <p:cNvSpPr/>
          <p:nvPr>
            <p:ph idx="2" type="sldImg"/>
          </p:nvPr>
        </p:nvSpPr>
        <p:spPr>
          <a:xfrm>
            <a:off x="437712" y="1143000"/>
            <a:ext cx="5982578" cy="30856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1063130bfbb_1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6" name="Google Shape;2266;g1063130bfbb_1_2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 Fung said to check insulin in newly diagnosed diabetics and it will be high. My patient AIC 5.2 but insulin 40, next AIC 6.4---now 6.5..Dx DM</a:t>
            </a:r>
            <a:endParaRPr/>
          </a:p>
        </p:txBody>
      </p:sp>
      <p:sp>
        <p:nvSpPr>
          <p:cNvPr id="2267" name="Google Shape;2267;g1063130bfbb_1_20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063130bfbb_1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1" name="Google Shape;2281;g1063130bfbb_1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1063130bfbb_1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9" name="Google Shape;2309;g1063130bfbb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3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1063130bfbb_1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1063130bfbb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1063130bfbb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1063130bfbb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Visceral Fat, Muscle Mass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063130bfbb_1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063130bfbb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1063130bfbb_1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1063130bfbb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g1063130bfbb_1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6" name="Google Shape;2346;g1063130bfbb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07227779e5_1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07227779e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1063130bfbb_1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1063130bfbb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1063130bfbb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1063130bfbb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1063130bfbb_1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1" name="Google Shape;2371;g1063130bfbb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9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1063130bfbb_1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1063130bfbb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9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g1063130bfbb_1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1" name="Google Shape;2391;g1063130bfbb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8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063130bfbb_1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1063130bfbb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1063130bfbb_1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1063130bfbb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1063130bfbb_1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1063130bfbb_1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2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063130bfbb_1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063130bfbb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2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g1063130bfbb_1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4" name="Google Shape;2434;g1063130bfbb_1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107185520d8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107185520d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are a complex puzzle. What do we focus on first?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1063130bfbb_1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2" name="Google Shape;2442;g1063130bfbb_1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1063130bfbb_1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1063130bfbb_1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1063130bfbb_1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1063130bfbb_1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1063130bfbb_1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1063130bfbb_1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1063130bfbb_1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1063130bfbb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063130bfbb_1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063130bfbb_1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6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1063130bfbb_1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1063130bfbb_1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3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1063130bfbb_1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1063130bfbb_1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g10afd272b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5" name="Google Shape;2505;g10afd272b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1063130bfbb_1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3" name="Google Shape;2513;g1063130bfbb_1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106234b8df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106234b8d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1063130bfbb_1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1063130bfbb_1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9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g35ed75ccf_0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1" name="Google Shape;2531;g35ed75ccf_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1180a4407d4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1180a4407d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8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7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g35ed75ccf_0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9" name="Google Shape;2569;g35ed75ccf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gd2b3a775d7_0_2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5" name="Google Shape;2575;gd2b3a775d7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5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2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0c11c32b7a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0c11c32b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3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1866b3acf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1866b3ac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2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11866b3acf6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11866b3ac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9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107227779e5_1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107227779e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Avalanch of information at one time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9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g11866b3acf6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1" name="Google Shape;2621;g11866b3acf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11866b3acf6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11866b3acf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3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g10cda1aa31b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5" name="Google Shape;2635;g10cda1aa31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0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g11866b3acf6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2" name="Google Shape;2642;g11866b3acf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7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10c11c32b7a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10c11c32b7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4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10c11c32b7a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10c11c32b7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g10cda1aa31b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3" name="Google Shape;2663;g10cda1aa31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8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g10cda1aa31b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0" name="Google Shape;2670;g10cda1aa31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5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g35ed75ccf_0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7" name="Google Shape;2677;g35ed75ccf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8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g105a1113c09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0" name="Google Shape;2690;g105a1113c09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5a1113c09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5a1113c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Avalanch of information at one time.  Meal Plans, Body Composition, Food List/Menu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5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g105a1113c09_1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7" name="Google Shape;2697;g105a1113c09_1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2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105a1113c09_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105a1113c09_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3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105a1113c09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105a1113c09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3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9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g105a1113c09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1" name="Google Shape;2731;g105a1113c0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0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g10c11c32b7a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2" name="Google Shape;2742;g10c11c32b7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6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8" name="Google Shape;2748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4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10a4f998917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10a4f99891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0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0a4f998917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2" name="Google Shape;2762;g10a4f99891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107185520d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107185520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5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g107185520d8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7" name="Google Shape;2147;g107185520d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11" name="Google Shape;11;p2"/>
            <p:cNvSpPr/>
            <p:nvPr/>
          </p:nvSpPr>
          <p:spPr>
            <a:xfrm>
              <a:off x="1803411" y="-6007"/>
              <a:ext cx="5944150" cy="724669"/>
            </a:xfrm>
            <a:custGeom>
              <a:rect b="b" l="l" r="r" t="t"/>
              <a:pathLst>
                <a:path extrusionOk="0" h="10910" w="8949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45264" y="-6007"/>
              <a:ext cx="7118300" cy="2100014"/>
            </a:xfrm>
            <a:custGeom>
              <a:rect b="b" l="l" r="r" t="t"/>
              <a:pathLst>
                <a:path extrusionOk="0" h="31616" w="107167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24836" y="-6007"/>
              <a:ext cx="487541" cy="711252"/>
            </a:xfrm>
            <a:custGeom>
              <a:rect b="b" l="l" r="r" t="t"/>
              <a:pathLst>
                <a:path extrusionOk="0" h="10708" w="734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15" name="Google Shape;15;p2"/>
            <p:cNvSpPr/>
            <p:nvPr/>
          </p:nvSpPr>
          <p:spPr>
            <a:xfrm>
              <a:off x="-7997" y="4475586"/>
              <a:ext cx="315374" cy="89538"/>
            </a:xfrm>
            <a:custGeom>
              <a:rect b="b" l="l" r="r" t="t"/>
              <a:pathLst>
                <a:path extrusionOk="0" h="1348" w="4748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997" y="4374956"/>
              <a:ext cx="310857" cy="96246"/>
            </a:xfrm>
            <a:custGeom>
              <a:rect b="b" l="l" r="r" t="t"/>
              <a:pathLst>
                <a:path extrusionOk="0" h="1449" w="468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97" y="4187113"/>
              <a:ext cx="257188" cy="62703"/>
            </a:xfrm>
            <a:custGeom>
              <a:rect b="b" l="l" r="r" t="t"/>
              <a:pathLst>
                <a:path extrusionOk="0" h="944" w="3872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997" y="4238524"/>
              <a:ext cx="261705" cy="85087"/>
            </a:xfrm>
            <a:custGeom>
              <a:rect b="b" l="l" r="r" t="t"/>
              <a:pathLst>
                <a:path extrusionOk="0" h="1281" w="394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7997" y="4634336"/>
              <a:ext cx="373494" cy="98505"/>
            </a:xfrm>
            <a:custGeom>
              <a:rect b="b" l="l" r="r" t="t"/>
              <a:pathLst>
                <a:path extrusionOk="0" h="1483" w="5623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7997" y="4558348"/>
              <a:ext cx="225903" cy="69345"/>
            </a:xfrm>
            <a:custGeom>
              <a:rect b="b" l="l" r="r" t="t"/>
              <a:pathLst>
                <a:path extrusionOk="0" h="1044" w="3401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97" y="4685813"/>
              <a:ext cx="382461" cy="93988"/>
            </a:xfrm>
            <a:custGeom>
              <a:rect b="b" l="l" r="r" t="t"/>
              <a:pathLst>
                <a:path extrusionOk="0" h="1415" w="5758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8012" y="4408499"/>
              <a:ext cx="382461" cy="335500"/>
            </a:xfrm>
            <a:custGeom>
              <a:rect b="b" l="l" r="r" t="t"/>
              <a:pathLst>
                <a:path extrusionOk="0" h="5051" w="5758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997" y="4735032"/>
              <a:ext cx="375752" cy="102888"/>
            </a:xfrm>
            <a:custGeom>
              <a:rect b="b" l="l" r="r" t="t"/>
              <a:pathLst>
                <a:path extrusionOk="0" h="1549" w="5657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997" y="3985853"/>
              <a:ext cx="216936" cy="73862"/>
            </a:xfrm>
            <a:custGeom>
              <a:rect b="b" l="l" r="r" t="t"/>
              <a:pathLst>
                <a:path extrusionOk="0" h="1112" w="3266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997" y="4424175"/>
              <a:ext cx="324275" cy="93988"/>
            </a:xfrm>
            <a:custGeom>
              <a:rect b="b" l="l" r="r" t="t"/>
              <a:pathLst>
                <a:path extrusionOk="0" h="1415" w="4882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997" y="4030555"/>
              <a:ext cx="216936" cy="67153"/>
            </a:xfrm>
            <a:custGeom>
              <a:rect b="b" l="l" r="r" t="t"/>
              <a:pathLst>
                <a:path extrusionOk="0" h="1011" w="3266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997" y="4126735"/>
              <a:ext cx="239320" cy="73862"/>
            </a:xfrm>
            <a:custGeom>
              <a:rect b="b" l="l" r="r" t="t"/>
              <a:pathLst>
                <a:path extrusionOk="0" h="1112" w="3603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997" y="4310127"/>
              <a:ext cx="143140" cy="53736"/>
            </a:xfrm>
            <a:custGeom>
              <a:rect b="b" l="l" r="r" t="t"/>
              <a:pathLst>
                <a:path extrusionOk="0" h="809" w="2155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997" y="4075257"/>
              <a:ext cx="248287" cy="91796"/>
            </a:xfrm>
            <a:custGeom>
              <a:rect b="b" l="l" r="r" t="t"/>
              <a:pathLst>
                <a:path extrusionOk="0" h="1382" w="3738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1106" y="3464768"/>
              <a:ext cx="715702" cy="201327"/>
            </a:xfrm>
            <a:custGeom>
              <a:rect b="b" l="l" r="r" t="t"/>
              <a:pathLst>
                <a:path extrusionOk="0" h="3031" w="10775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7649" y="4327995"/>
              <a:ext cx="51477" cy="26901"/>
            </a:xfrm>
            <a:custGeom>
              <a:rect b="b" l="l" r="r" t="t"/>
              <a:pathLst>
                <a:path extrusionOk="0" h="405" w="775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2664" y="4482294"/>
              <a:ext cx="64895" cy="24643"/>
            </a:xfrm>
            <a:custGeom>
              <a:rect b="b" l="l" r="r" t="t"/>
              <a:pathLst>
                <a:path extrusionOk="0" h="371" w="977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7997" y="3247832"/>
              <a:ext cx="2193869" cy="2010543"/>
            </a:xfrm>
            <a:custGeom>
              <a:rect b="b" l="l" r="r" t="t"/>
              <a:pathLst>
                <a:path extrusionOk="0" h="30269" w="33029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997" y="4793152"/>
              <a:ext cx="360076" cy="109664"/>
            </a:xfrm>
            <a:custGeom>
              <a:rect b="b" l="l" r="r" t="t"/>
              <a:pathLst>
                <a:path extrusionOk="0" h="1651" w="5421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36" name="Google Shape;36;p2"/>
            <p:cNvSpPr/>
            <p:nvPr/>
          </p:nvSpPr>
          <p:spPr>
            <a:xfrm>
              <a:off x="8758311" y="2981744"/>
              <a:ext cx="26901" cy="33610"/>
            </a:xfrm>
            <a:custGeom>
              <a:rect b="b" l="l" r="r" t="t"/>
              <a:pathLst>
                <a:path extrusionOk="0" h="506" w="405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682257" y="3929925"/>
              <a:ext cx="102955" cy="118564"/>
            </a:xfrm>
            <a:custGeom>
              <a:rect b="b" l="l" r="r" t="t"/>
              <a:pathLst>
                <a:path extrusionOk="0" h="1785" w="155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05272" y="2999611"/>
              <a:ext cx="107405" cy="26901"/>
            </a:xfrm>
            <a:custGeom>
              <a:rect b="b" l="l" r="r" t="t"/>
              <a:pathLst>
                <a:path extrusionOk="0" h="405" w="1617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3004" y="2878855"/>
              <a:ext cx="688868" cy="1216595"/>
            </a:xfrm>
            <a:custGeom>
              <a:rect b="b" l="l" r="r" t="t"/>
              <a:pathLst>
                <a:path extrusionOk="0" h="18316" w="10371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98931" y="3035413"/>
              <a:ext cx="583721" cy="914704"/>
            </a:xfrm>
            <a:custGeom>
              <a:rect b="b" l="l" r="r" t="t"/>
              <a:pathLst>
                <a:path extrusionOk="0" h="13771" w="8788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5524" y="2961618"/>
              <a:ext cx="20192" cy="20192"/>
            </a:xfrm>
            <a:custGeom>
              <a:rect b="b" l="l" r="r" t="t"/>
              <a:pathLst>
                <a:path extrusionOk="0" h="304" w="304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43" name="Google Shape;43;p2"/>
            <p:cNvSpPr/>
            <p:nvPr/>
          </p:nvSpPr>
          <p:spPr>
            <a:xfrm>
              <a:off x="6700941" y="5054790"/>
              <a:ext cx="111855" cy="1511843"/>
            </a:xfrm>
            <a:custGeom>
              <a:rect b="b" l="l" r="r" t="t"/>
              <a:pathLst>
                <a:path extrusionOk="0" h="22761" w="1684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57170" y="4802119"/>
              <a:ext cx="333242" cy="1894170"/>
            </a:xfrm>
            <a:custGeom>
              <a:rect b="b" l="l" r="r" t="t"/>
              <a:pathLst>
                <a:path extrusionOk="0" h="28517" w="5017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109762" y="4967577"/>
              <a:ext cx="60511" cy="60444"/>
            </a:xfrm>
            <a:custGeom>
              <a:rect b="b" l="l" r="r" t="t"/>
              <a:pathLst>
                <a:path extrusionOk="0" h="910" w="911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97054" y="5021247"/>
              <a:ext cx="2354943" cy="156624"/>
            </a:xfrm>
            <a:custGeom>
              <a:rect b="b" l="l" r="r" t="t"/>
              <a:pathLst>
                <a:path extrusionOk="0" h="2358" w="35454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85895" y="4797602"/>
              <a:ext cx="2366102" cy="170042"/>
            </a:xfrm>
            <a:custGeom>
              <a:rect b="b" l="l" r="r" t="t"/>
              <a:pathLst>
                <a:path extrusionOk="0" h="2560" w="35622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024808" y="4983253"/>
              <a:ext cx="31351" cy="31351"/>
            </a:xfrm>
            <a:custGeom>
              <a:rect b="b" l="l" r="r" t="t"/>
              <a:pathLst>
                <a:path extrusionOk="0" h="472" w="472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239485" y="6776727"/>
              <a:ext cx="93988" cy="67153"/>
            </a:xfrm>
            <a:custGeom>
              <a:rect b="b" l="l" r="r" t="t"/>
              <a:pathLst>
                <a:path extrusionOk="0" h="1011" w="1415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63799" y="6727574"/>
              <a:ext cx="290798" cy="96180"/>
            </a:xfrm>
            <a:custGeom>
              <a:rect b="b" l="l" r="r" t="t"/>
              <a:pathLst>
                <a:path extrusionOk="0" h="1448" w="4378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5391" y="6564308"/>
              <a:ext cx="2446606" cy="190168"/>
            </a:xfrm>
            <a:custGeom>
              <a:rect b="b" l="l" r="r" t="t"/>
              <a:pathLst>
                <a:path extrusionOk="0" h="2863" w="36834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71506" y="6765568"/>
              <a:ext cx="85021" cy="22451"/>
            </a:xfrm>
            <a:custGeom>
              <a:rect b="b" l="l" r="r" t="t"/>
              <a:pathLst>
                <a:path extrusionOk="0" h="338" w="128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78215" y="6696223"/>
              <a:ext cx="87279" cy="20192"/>
            </a:xfrm>
            <a:custGeom>
              <a:rect b="b" l="l" r="r" t="t"/>
              <a:pathLst>
                <a:path extrusionOk="0" h="304" w="1314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87116" y="6729766"/>
              <a:ext cx="91796" cy="29159"/>
            </a:xfrm>
            <a:custGeom>
              <a:rect b="b" l="l" r="r" t="t"/>
              <a:pathLst>
                <a:path extrusionOk="0" h="439" w="1382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5945" y="6685064"/>
              <a:ext cx="1552095" cy="178942"/>
            </a:xfrm>
            <a:custGeom>
              <a:rect b="b" l="l" r="r" t="t"/>
              <a:pathLst>
                <a:path extrusionOk="0" h="2694" w="2336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7" name="Google Shape;57;p2"/>
            <p:cNvSpPr/>
            <p:nvPr/>
          </p:nvSpPr>
          <p:spPr>
            <a:xfrm>
              <a:off x="1342704" y="2046980"/>
              <a:ext cx="118564" cy="107405"/>
            </a:xfrm>
            <a:custGeom>
              <a:rect b="b" l="l" r="r" t="t"/>
              <a:pathLst>
                <a:path extrusionOk="0" h="1617" w="1785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791" y="2120775"/>
              <a:ext cx="35868" cy="35802"/>
            </a:xfrm>
            <a:custGeom>
              <a:rect b="b" l="l" r="r" t="t"/>
              <a:pathLst>
                <a:path extrusionOk="0" h="539" w="54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593" y="1261999"/>
              <a:ext cx="619523" cy="565853"/>
            </a:xfrm>
            <a:custGeom>
              <a:rect b="b" l="l" r="r" t="t"/>
              <a:pathLst>
                <a:path extrusionOk="0" h="8519" w="9327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69210" y="1727156"/>
              <a:ext cx="210294" cy="53736"/>
            </a:xfrm>
            <a:custGeom>
              <a:rect b="b" l="l" r="r" t="t"/>
              <a:pathLst>
                <a:path extrusionOk="0" h="809" w="3166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98894" y="1999953"/>
              <a:ext cx="62703" cy="134306"/>
            </a:xfrm>
            <a:custGeom>
              <a:rect b="b" l="l" r="r" t="t"/>
              <a:pathLst>
                <a:path extrusionOk="0" h="2022" w="944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97372" y="1776375"/>
              <a:ext cx="73862" cy="31351"/>
            </a:xfrm>
            <a:custGeom>
              <a:rect b="b" l="l" r="r" t="t"/>
              <a:pathLst>
                <a:path extrusionOk="0" h="472" w="1112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99302" y="1767408"/>
              <a:ext cx="64895" cy="33610"/>
            </a:xfrm>
            <a:custGeom>
              <a:rect b="b" l="l" r="r" t="t"/>
              <a:pathLst>
                <a:path extrusionOk="0" h="506" w="977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22578" y="1836753"/>
              <a:ext cx="143207" cy="51477"/>
            </a:xfrm>
            <a:custGeom>
              <a:rect b="b" l="l" r="r" t="t"/>
              <a:pathLst>
                <a:path extrusionOk="0" h="775" w="2156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84846" y="2181153"/>
              <a:ext cx="66" cy="6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60270" y="2158769"/>
              <a:ext cx="26901" cy="26901"/>
            </a:xfrm>
            <a:custGeom>
              <a:rect b="b" l="l" r="r" t="t"/>
              <a:pathLst>
                <a:path extrusionOk="0" h="405" w="405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50083" y="1865779"/>
              <a:ext cx="304215" cy="250546"/>
            </a:xfrm>
            <a:custGeom>
              <a:rect b="b" l="l" r="r" t="t"/>
              <a:pathLst>
                <a:path extrusionOk="0" h="3772" w="458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35694" y="2129676"/>
              <a:ext cx="89471" cy="100697"/>
            </a:xfrm>
            <a:custGeom>
              <a:rect b="b" l="l" r="r" t="t"/>
              <a:pathLst>
                <a:path extrusionOk="0" h="1516" w="1347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0839" y="1984344"/>
              <a:ext cx="38060" cy="35802"/>
            </a:xfrm>
            <a:custGeom>
              <a:rect b="b" l="l" r="r" t="t"/>
              <a:pathLst>
                <a:path extrusionOk="0" h="539" w="573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9880" y="1765149"/>
              <a:ext cx="266221" cy="257254"/>
            </a:xfrm>
            <a:custGeom>
              <a:rect b="b" l="l" r="r" t="t"/>
              <a:pathLst>
                <a:path extrusionOk="0" h="3873" w="4008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5052" y="1677937"/>
              <a:ext cx="1538677" cy="673192"/>
            </a:xfrm>
            <a:custGeom>
              <a:rect b="b" l="l" r="r" t="t"/>
              <a:pathLst>
                <a:path extrusionOk="0" h="10135" w="23165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28066" y="1821077"/>
              <a:ext cx="143207" cy="156624"/>
            </a:xfrm>
            <a:custGeom>
              <a:rect b="b" l="l" r="r" t="t"/>
              <a:pathLst>
                <a:path extrusionOk="0" h="2358" w="2156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586475" y="2076007"/>
              <a:ext cx="190168" cy="201327"/>
            </a:xfrm>
            <a:custGeom>
              <a:rect b="b" l="l" r="r" t="t"/>
              <a:pathLst>
                <a:path extrusionOk="0" h="3031" w="2863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75" name="Google Shape;75;p2"/>
            <p:cNvSpPr/>
            <p:nvPr/>
          </p:nvSpPr>
          <p:spPr>
            <a:xfrm>
              <a:off x="3688614" y="5616127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81275" y="5472986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18009" y="6016389"/>
              <a:ext cx="40318" cy="38127"/>
            </a:xfrm>
            <a:custGeom>
              <a:rect b="b" l="l" r="r" t="t"/>
              <a:pathLst>
                <a:path extrusionOk="0" h="574" w="607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44475" y="5765909"/>
              <a:ext cx="147724" cy="152174"/>
            </a:xfrm>
            <a:custGeom>
              <a:rect b="b" l="l" r="r" t="t"/>
              <a:pathLst>
                <a:path extrusionOk="0" h="2291" w="2224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579017" y="5790552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27606" y="5636253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26346" y="5604901"/>
              <a:ext cx="33610" cy="44835"/>
            </a:xfrm>
            <a:custGeom>
              <a:rect b="b" l="l" r="r" t="t"/>
              <a:pathLst>
                <a:path extrusionOk="0" h="675" w="506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59259" y="5517688"/>
              <a:ext cx="152108" cy="167783"/>
            </a:xfrm>
            <a:custGeom>
              <a:rect b="b" l="l" r="r" t="t"/>
              <a:pathLst>
                <a:path extrusionOk="0" h="2526" w="229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1869" y="5935884"/>
              <a:ext cx="138757" cy="152174"/>
            </a:xfrm>
            <a:custGeom>
              <a:rect b="b" l="l" r="r" t="t"/>
              <a:pathLst>
                <a:path extrusionOk="0" h="2291" w="2089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26319" y="6152820"/>
              <a:ext cx="44835" cy="35868"/>
            </a:xfrm>
            <a:custGeom>
              <a:rect b="b" l="l" r="r" t="t"/>
              <a:pathLst>
                <a:path extrusionOk="0" h="540" w="675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469827" y="6177397"/>
              <a:ext cx="35802" cy="35868"/>
            </a:xfrm>
            <a:custGeom>
              <a:rect b="b" l="l" r="r" t="t"/>
              <a:pathLst>
                <a:path extrusionOk="0" h="540" w="539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68199" y="6101409"/>
              <a:ext cx="158883" cy="147657"/>
            </a:xfrm>
            <a:custGeom>
              <a:rect b="b" l="l" r="r" t="t"/>
              <a:pathLst>
                <a:path extrusionOk="0" h="2223" w="2392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18350" y="6125986"/>
              <a:ext cx="145465" cy="147657"/>
            </a:xfrm>
            <a:custGeom>
              <a:rect b="b" l="l" r="r" t="t"/>
              <a:pathLst>
                <a:path extrusionOk="0" h="2223" w="219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09449" y="6143853"/>
              <a:ext cx="31351" cy="134240"/>
            </a:xfrm>
            <a:custGeom>
              <a:rect b="b" l="l" r="r" t="t"/>
              <a:pathLst>
                <a:path extrusionOk="0" h="2021" w="472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18980" y="6011938"/>
              <a:ext cx="42577" cy="62703"/>
            </a:xfrm>
            <a:custGeom>
              <a:rect b="b" l="l" r="r" t="t"/>
              <a:pathLst>
                <a:path extrusionOk="0" h="944" w="641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458602" y="5953819"/>
              <a:ext cx="156624" cy="156558"/>
            </a:xfrm>
            <a:custGeom>
              <a:rect b="b" l="l" r="r" t="t"/>
              <a:pathLst>
                <a:path extrusionOk="0" h="2357" w="2358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51224" y="6025356"/>
              <a:ext cx="156624" cy="154366"/>
            </a:xfrm>
            <a:custGeom>
              <a:rect b="b" l="l" r="r" t="t"/>
              <a:pathLst>
                <a:path extrusionOk="0" h="2324" w="2358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68790" y="5982845"/>
              <a:ext cx="158883" cy="145465"/>
            </a:xfrm>
            <a:custGeom>
              <a:rect b="b" l="l" r="r" t="t"/>
              <a:pathLst>
                <a:path extrusionOk="0" h="2190" w="2392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9207" y="6072316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2877" y="6125986"/>
              <a:ext cx="42577" cy="51477"/>
            </a:xfrm>
            <a:custGeom>
              <a:rect b="b" l="l" r="r" t="t"/>
              <a:pathLst>
                <a:path extrusionOk="0" h="775" w="641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418009" y="5499821"/>
              <a:ext cx="154366" cy="145399"/>
            </a:xfrm>
            <a:custGeom>
              <a:rect b="b" l="l" r="r" t="t"/>
              <a:pathLst>
                <a:path extrusionOk="0" h="2189" w="2324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82286" y="5929176"/>
              <a:ext cx="49285" cy="55994"/>
            </a:xfrm>
            <a:custGeom>
              <a:rect b="b" l="l" r="r" t="t"/>
              <a:pathLst>
                <a:path extrusionOk="0" h="843" w="742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6233" y="6354081"/>
              <a:ext cx="156624" cy="187909"/>
            </a:xfrm>
            <a:custGeom>
              <a:rect b="b" l="l" r="r" t="t"/>
              <a:pathLst>
                <a:path extrusionOk="0" h="2829" w="2358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77836" y="6029806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6359" y="5875506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46143" y="5571358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224" y="6383174"/>
              <a:ext cx="161075" cy="170042"/>
            </a:xfrm>
            <a:custGeom>
              <a:rect b="b" l="l" r="r" t="t"/>
              <a:pathLst>
                <a:path extrusionOk="0" h="2560" w="2425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67818" y="5524397"/>
              <a:ext cx="590430" cy="979599"/>
            </a:xfrm>
            <a:custGeom>
              <a:rect b="b" l="l" r="r" t="t"/>
              <a:pathLst>
                <a:path extrusionOk="0" h="14748" w="8889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58602" y="5638445"/>
              <a:ext cx="152174" cy="165591"/>
            </a:xfrm>
            <a:custGeom>
              <a:rect b="b" l="l" r="r" t="t"/>
              <a:pathLst>
                <a:path extrusionOk="0" h="2493" w="2291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17418" y="5618318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3294" y="5913567"/>
              <a:ext cx="51544" cy="42510"/>
            </a:xfrm>
            <a:custGeom>
              <a:rect b="b" l="l" r="r" t="t"/>
              <a:pathLst>
                <a:path extrusionOk="0" h="640" w="776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780685" y="5591484"/>
              <a:ext cx="154366" cy="152174"/>
            </a:xfrm>
            <a:custGeom>
              <a:rect b="b" l="l" r="r" t="t"/>
              <a:pathLst>
                <a:path extrusionOk="0" h="2291" w="2324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45513" y="5676505"/>
              <a:ext cx="26901" cy="40318"/>
            </a:xfrm>
            <a:custGeom>
              <a:rect b="b" l="l" r="r" t="t"/>
              <a:pathLst>
                <a:path extrusionOk="0" h="607" w="405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686697" y="5701081"/>
              <a:ext cx="33676" cy="40318"/>
            </a:xfrm>
            <a:custGeom>
              <a:rect b="b" l="l" r="r" t="t"/>
              <a:pathLst>
                <a:path extrusionOk="0" h="607" w="507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87367" y="5855380"/>
              <a:ext cx="154432" cy="147657"/>
            </a:xfrm>
            <a:custGeom>
              <a:rect b="b" l="l" r="r" t="t"/>
              <a:pathLst>
                <a:path extrusionOk="0" h="2223" w="2325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523497" y="5721207"/>
              <a:ext cx="40318" cy="58186"/>
            </a:xfrm>
            <a:custGeom>
              <a:rect b="b" l="l" r="r" t="t"/>
              <a:pathLst>
                <a:path extrusionOk="0" h="876" w="607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45553" y="5692114"/>
              <a:ext cx="147657" cy="145465"/>
            </a:xfrm>
            <a:custGeom>
              <a:rect b="b" l="l" r="r" t="t"/>
              <a:pathLst>
                <a:path extrusionOk="0" h="2190" w="2223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25098" y="5989554"/>
              <a:ext cx="64961" cy="53736"/>
            </a:xfrm>
            <a:custGeom>
              <a:rect b="b" l="l" r="r" t="t"/>
              <a:pathLst>
                <a:path extrusionOk="0" h="809" w="978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39736" y="5506529"/>
              <a:ext cx="161141" cy="111855"/>
            </a:xfrm>
            <a:custGeom>
              <a:rect b="b" l="l" r="r" t="t"/>
              <a:pathLst>
                <a:path extrusionOk="0" h="1684" w="2426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8552" y="5484145"/>
              <a:ext cx="161075" cy="111922"/>
            </a:xfrm>
            <a:custGeom>
              <a:rect b="b" l="l" r="r" t="t"/>
              <a:pathLst>
                <a:path extrusionOk="0" h="1685" w="2425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62711" y="5390224"/>
              <a:ext cx="152174" cy="100697"/>
            </a:xfrm>
            <a:custGeom>
              <a:rect b="b" l="l" r="r" t="t"/>
              <a:pathLst>
                <a:path extrusionOk="0" h="1516" w="2291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979687" y="5457310"/>
              <a:ext cx="145399" cy="111922"/>
            </a:xfrm>
            <a:custGeom>
              <a:rect b="b" l="l" r="r" t="t"/>
              <a:pathLst>
                <a:path extrusionOk="0" h="1685" w="2189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04303" y="5557940"/>
              <a:ext cx="163333" cy="105213"/>
            </a:xfrm>
            <a:custGeom>
              <a:rect b="b" l="l" r="r" t="t"/>
              <a:pathLst>
                <a:path extrusionOk="0" h="1584" w="2459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99511" y="5412608"/>
              <a:ext cx="156558" cy="102955"/>
            </a:xfrm>
            <a:custGeom>
              <a:rect b="b" l="l" r="r" t="t"/>
              <a:pathLst>
                <a:path extrusionOk="0" h="1550" w="2357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36244" y="5437184"/>
              <a:ext cx="156624" cy="102955"/>
            </a:xfrm>
            <a:custGeom>
              <a:rect b="b" l="l" r="r" t="t"/>
              <a:pathLst>
                <a:path extrusionOk="0" h="1550" w="2358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07861" y="5638445"/>
              <a:ext cx="152108" cy="100697"/>
            </a:xfrm>
            <a:custGeom>
              <a:rect b="b" l="l" r="r" t="t"/>
              <a:pathLst>
                <a:path extrusionOk="0" h="1516" w="229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971127" y="5607160"/>
              <a:ext cx="163267" cy="107405"/>
            </a:xfrm>
            <a:custGeom>
              <a:rect b="b" l="l" r="r" t="t"/>
              <a:pathLst>
                <a:path extrusionOk="0" h="1617" w="2458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16828" y="5739075"/>
              <a:ext cx="154366" cy="147724"/>
            </a:xfrm>
            <a:custGeom>
              <a:rect b="b" l="l" r="r" t="t"/>
              <a:pathLst>
                <a:path extrusionOk="0" h="2224" w="2324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047115" y="5783843"/>
              <a:ext cx="42577" cy="51477"/>
            </a:xfrm>
            <a:custGeom>
              <a:rect b="b" l="l" r="r" t="t"/>
              <a:pathLst>
                <a:path extrusionOk="0" h="775" w="641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136586" y="5584775"/>
              <a:ext cx="158883" cy="107405"/>
            </a:xfrm>
            <a:custGeom>
              <a:rect b="b" l="l" r="r" t="t"/>
              <a:pathLst>
                <a:path extrusionOk="0" h="1617" w="2392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80028" y="5712240"/>
              <a:ext cx="154366" cy="152174"/>
            </a:xfrm>
            <a:custGeom>
              <a:rect b="b" l="l" r="r" t="t"/>
              <a:pathLst>
                <a:path extrusionOk="0" h="2291" w="2324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357972" y="5739075"/>
              <a:ext cx="44835" cy="49285"/>
            </a:xfrm>
            <a:custGeom>
              <a:rect b="b" l="l" r="r" t="t"/>
              <a:pathLst>
                <a:path extrusionOk="0" h="742" w="675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97594" y="5667538"/>
              <a:ext cx="156624" cy="147657"/>
            </a:xfrm>
            <a:custGeom>
              <a:rect b="b" l="l" r="r" t="t"/>
              <a:pathLst>
                <a:path extrusionOk="0" h="2223" w="2358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72019" y="5535622"/>
              <a:ext cx="158883" cy="105147"/>
            </a:xfrm>
            <a:custGeom>
              <a:rect b="b" l="l" r="r" t="t"/>
              <a:pathLst>
                <a:path extrusionOk="0" h="1583" w="2392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81537" y="6166238"/>
              <a:ext cx="29159" cy="42577"/>
            </a:xfrm>
            <a:custGeom>
              <a:rect b="b" l="l" r="r" t="t"/>
              <a:pathLst>
                <a:path extrusionOk="0" h="641" w="439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21159" y="6163979"/>
              <a:ext cx="18000" cy="78379"/>
            </a:xfrm>
            <a:custGeom>
              <a:rect b="b" l="l" r="r" t="t"/>
              <a:pathLst>
                <a:path extrusionOk="0" h="1180" w="271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21159" y="6132694"/>
              <a:ext cx="154366" cy="102955"/>
            </a:xfrm>
            <a:custGeom>
              <a:rect b="b" l="l" r="r" t="t"/>
              <a:pathLst>
                <a:path extrusionOk="0" h="1550" w="2324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804920" y="6112568"/>
              <a:ext cx="49219" cy="31351"/>
            </a:xfrm>
            <a:custGeom>
              <a:rect b="b" l="l" r="r" t="t"/>
              <a:pathLst>
                <a:path extrusionOk="0" h="472" w="741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623719" y="5358939"/>
              <a:ext cx="165591" cy="109664"/>
            </a:xfrm>
            <a:custGeom>
              <a:rect b="b" l="l" r="r" t="t"/>
              <a:pathLst>
                <a:path extrusionOk="0" h="1651" w="2493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753442" y="6081283"/>
              <a:ext cx="154366" cy="181201"/>
            </a:xfrm>
            <a:custGeom>
              <a:rect b="b" l="l" r="r" t="t"/>
              <a:pathLst>
                <a:path extrusionOk="0" h="2728" w="2324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818337" y="6190814"/>
              <a:ext cx="47027" cy="31418"/>
            </a:xfrm>
            <a:custGeom>
              <a:rect b="b" l="l" r="r" t="t"/>
              <a:pathLst>
                <a:path extrusionOk="0" h="473" w="708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05851" y="6172946"/>
              <a:ext cx="154366" cy="107405"/>
            </a:xfrm>
            <a:custGeom>
              <a:rect b="b" l="l" r="r" t="t"/>
              <a:pathLst>
                <a:path extrusionOk="0" h="1617" w="2324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35575" y="5441701"/>
              <a:ext cx="239320" cy="154366"/>
            </a:xfrm>
            <a:custGeom>
              <a:rect b="b" l="l" r="r" t="t"/>
              <a:pathLst>
                <a:path extrusionOk="0" h="2324" w="3603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74198" y="5517688"/>
              <a:ext cx="62703" cy="42577"/>
            </a:xfrm>
            <a:custGeom>
              <a:rect b="b" l="l" r="r" t="t"/>
              <a:pathLst>
                <a:path extrusionOk="0" h="641" w="944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91436" y="5336554"/>
              <a:ext cx="156624" cy="109664"/>
            </a:xfrm>
            <a:custGeom>
              <a:rect b="b" l="l" r="r" t="t"/>
              <a:pathLst>
                <a:path extrusionOk="0" h="1651" w="2358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12258" y="5671988"/>
              <a:ext cx="60444" cy="55994"/>
            </a:xfrm>
            <a:custGeom>
              <a:rect b="b" l="l" r="r" t="t"/>
              <a:pathLst>
                <a:path extrusionOk="0" h="843" w="91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686356" y="5895632"/>
              <a:ext cx="355626" cy="192426"/>
            </a:xfrm>
            <a:custGeom>
              <a:rect b="b" l="l" r="r" t="t"/>
              <a:pathLst>
                <a:path extrusionOk="0" h="2897" w="5354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842913" y="5591484"/>
              <a:ext cx="185651" cy="297506"/>
            </a:xfrm>
            <a:custGeom>
              <a:rect b="b" l="l" r="r" t="t"/>
              <a:pathLst>
                <a:path extrusionOk="0" h="4479" w="2795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25098" y="6217649"/>
              <a:ext cx="199135" cy="161141"/>
            </a:xfrm>
            <a:custGeom>
              <a:rect b="b" l="l" r="r" t="t"/>
              <a:pathLst>
                <a:path extrusionOk="0" h="2426" w="2998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44594" y="5658571"/>
              <a:ext cx="156624" cy="102955"/>
            </a:xfrm>
            <a:custGeom>
              <a:rect b="b" l="l" r="r" t="t"/>
              <a:pathLst>
                <a:path extrusionOk="0" h="1550" w="2358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666230" y="6210940"/>
              <a:ext cx="26901" cy="40318"/>
            </a:xfrm>
            <a:custGeom>
              <a:rect b="b" l="l" r="r" t="t"/>
              <a:pathLst>
                <a:path extrusionOk="0" h="607" w="405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573057" y="5173288"/>
              <a:ext cx="2549428" cy="1442497"/>
            </a:xfrm>
            <a:custGeom>
              <a:rect b="b" l="l" r="r" t="t"/>
              <a:pathLst>
                <a:path extrusionOk="0" h="21717" w="38382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55820" y="5757009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04972" y="6058899"/>
              <a:ext cx="275122" cy="167783"/>
            </a:xfrm>
            <a:custGeom>
              <a:rect b="b" l="l" r="r" t="t"/>
              <a:pathLst>
                <a:path extrusionOk="0" h="2526" w="4142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8138" y="5897891"/>
              <a:ext cx="239387" cy="167783"/>
            </a:xfrm>
            <a:custGeom>
              <a:rect b="b" l="l" r="r" t="t"/>
              <a:pathLst>
                <a:path extrusionOk="0" h="2526" w="3604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749333" y="5935884"/>
              <a:ext cx="22451" cy="134240"/>
            </a:xfrm>
            <a:custGeom>
              <a:rect b="b" l="l" r="r" t="t"/>
              <a:pathLst>
                <a:path extrusionOk="0" h="2021" w="338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216748" y="5689922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18009" y="5721207"/>
              <a:ext cx="49285" cy="42577"/>
            </a:xfrm>
            <a:custGeom>
              <a:rect b="b" l="l" r="r" t="t"/>
              <a:pathLst>
                <a:path extrusionOk="0" h="641" w="742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49924" y="5815128"/>
              <a:ext cx="24709" cy="134240"/>
            </a:xfrm>
            <a:custGeom>
              <a:rect b="b" l="l" r="r" t="t"/>
              <a:pathLst>
                <a:path extrusionOk="0" h="2021" w="372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68790" y="5665279"/>
              <a:ext cx="156624" cy="147724"/>
            </a:xfrm>
            <a:custGeom>
              <a:rect b="b" l="l" r="r" t="t"/>
              <a:pathLst>
                <a:path extrusionOk="0" h="2224" w="2358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422459" y="5815128"/>
              <a:ext cx="138757" cy="154366"/>
            </a:xfrm>
            <a:custGeom>
              <a:rect b="b" l="l" r="r" t="t"/>
              <a:pathLst>
                <a:path extrusionOk="0" h="2324" w="2089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212232" y="6025356"/>
              <a:ext cx="29159" cy="131982"/>
            </a:xfrm>
            <a:custGeom>
              <a:rect b="b" l="l" r="r" t="t"/>
              <a:pathLst>
                <a:path extrusionOk="0" h="1987" w="439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236875" y="6161787"/>
              <a:ext cx="156624" cy="26901"/>
            </a:xfrm>
            <a:custGeom>
              <a:rect b="b" l="l" r="r" t="t"/>
              <a:pathLst>
                <a:path extrusionOk="0" h="405" w="2358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010972" y="5651862"/>
              <a:ext cx="29159" cy="44835"/>
            </a:xfrm>
            <a:custGeom>
              <a:rect b="b" l="l" r="r" t="t"/>
              <a:pathLst>
                <a:path extrusionOk="0" h="675" w="439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257001" y="6038773"/>
              <a:ext cx="51477" cy="29159"/>
            </a:xfrm>
            <a:custGeom>
              <a:rect b="b" l="l" r="r" t="t"/>
              <a:pathLst>
                <a:path extrusionOk="0" h="439" w="775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939435" y="5591484"/>
              <a:ext cx="31351" cy="132048"/>
            </a:xfrm>
            <a:custGeom>
              <a:rect b="b" l="l" r="r" t="t"/>
              <a:pathLst>
                <a:path extrusionOk="0" h="1988" w="472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111602" y="5772618"/>
              <a:ext cx="13484" cy="40385"/>
            </a:xfrm>
            <a:custGeom>
              <a:rect b="b" l="l" r="r" t="t"/>
              <a:pathLst>
                <a:path extrusionOk="0" h="608" w="203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098184" y="5549040"/>
              <a:ext cx="156624" cy="145399"/>
            </a:xfrm>
            <a:custGeom>
              <a:rect b="b" l="l" r="r" t="t"/>
              <a:pathLst>
                <a:path extrusionOk="0" h="2189" w="2358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63709" y="5748042"/>
              <a:ext cx="42577" cy="44769"/>
            </a:xfrm>
            <a:custGeom>
              <a:rect b="b" l="l" r="r" t="t"/>
              <a:pathLst>
                <a:path extrusionOk="0" h="674" w="641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9788" y="5627286"/>
              <a:ext cx="35802" cy="38060"/>
            </a:xfrm>
            <a:custGeom>
              <a:rect b="b" l="l" r="r" t="t"/>
              <a:pathLst>
                <a:path extrusionOk="0" h="573" w="539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41693" y="5795002"/>
              <a:ext cx="47027" cy="40318"/>
            </a:xfrm>
            <a:custGeom>
              <a:rect b="b" l="l" r="r" t="t"/>
              <a:pathLst>
                <a:path extrusionOk="0" h="607" w="708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051224" y="5710048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46143" y="6110310"/>
              <a:ext cx="47027" cy="38127"/>
            </a:xfrm>
            <a:custGeom>
              <a:rect b="b" l="l" r="r" t="t"/>
              <a:pathLst>
                <a:path extrusionOk="0" h="574" w="708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43885" y="5886732"/>
              <a:ext cx="147657" cy="149849"/>
            </a:xfrm>
            <a:custGeom>
              <a:rect b="b" l="l" r="r" t="t"/>
              <a:pathLst>
                <a:path extrusionOk="0" h="2256" w="2223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999813" y="5942593"/>
              <a:ext cx="31351" cy="44835"/>
            </a:xfrm>
            <a:custGeom>
              <a:rect b="b" l="l" r="r" t="t"/>
              <a:pathLst>
                <a:path extrusionOk="0" h="675" w="472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890215" y="6052190"/>
              <a:ext cx="152174" cy="147657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77796" y="5989554"/>
              <a:ext cx="58186" cy="51544"/>
            </a:xfrm>
            <a:custGeom>
              <a:rect b="b" l="l" r="r" t="t"/>
              <a:pathLst>
                <a:path extrusionOk="0" h="776" w="876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78426" y="5911308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847772" y="5969428"/>
              <a:ext cx="42510" cy="42577"/>
            </a:xfrm>
            <a:custGeom>
              <a:rect b="b" l="l" r="r" t="t"/>
              <a:pathLst>
                <a:path extrusionOk="0" h="641" w="64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18940" y="6005230"/>
              <a:ext cx="145465" cy="147657"/>
            </a:xfrm>
            <a:custGeom>
              <a:rect b="b" l="l" r="r" t="t"/>
              <a:pathLst>
                <a:path extrusionOk="0" h="2223" w="219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61451" y="5835254"/>
              <a:ext cx="154366" cy="156624"/>
            </a:xfrm>
            <a:custGeom>
              <a:rect b="b" l="l" r="r" t="t"/>
              <a:pathLst>
                <a:path extrusionOk="0" h="2358" w="2324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28538" y="5895632"/>
              <a:ext cx="42577" cy="49285"/>
            </a:xfrm>
            <a:custGeom>
              <a:rect b="b" l="l" r="r" t="t"/>
              <a:pathLst>
                <a:path extrusionOk="0" h="742" w="641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10040" y="5707790"/>
              <a:ext cx="29093" cy="134240"/>
            </a:xfrm>
            <a:custGeom>
              <a:rect b="b" l="l" r="r" t="t"/>
              <a:pathLst>
                <a:path extrusionOk="0" h="2021" w="438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60821" y="5922467"/>
              <a:ext cx="47027" cy="44835"/>
            </a:xfrm>
            <a:custGeom>
              <a:rect b="b" l="l" r="r" t="t"/>
              <a:pathLst>
                <a:path extrusionOk="0" h="675" w="708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93734" y="6081283"/>
              <a:ext cx="58186" cy="44769"/>
            </a:xfrm>
            <a:custGeom>
              <a:rect b="b" l="l" r="r" t="t"/>
              <a:pathLst>
                <a:path extrusionOk="0" h="674" w="876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00443" y="5859897"/>
              <a:ext cx="154366" cy="158816"/>
            </a:xfrm>
            <a:custGeom>
              <a:rect b="b" l="l" r="r" t="t"/>
              <a:pathLst>
                <a:path extrusionOk="0" h="2391" w="2324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20267" y="6161787"/>
              <a:ext cx="24643" cy="149849"/>
            </a:xfrm>
            <a:custGeom>
              <a:rect b="b" l="l" r="r" t="t"/>
              <a:pathLst>
                <a:path extrusionOk="0" h="2256" w="371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138844" y="5710048"/>
              <a:ext cx="31351" cy="134240"/>
            </a:xfrm>
            <a:custGeom>
              <a:rect b="b" l="l" r="r" t="t"/>
              <a:pathLst>
                <a:path extrusionOk="0" h="2021" w="472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201481" y="5759201"/>
              <a:ext cx="44769" cy="60511"/>
            </a:xfrm>
            <a:custGeom>
              <a:rect b="b" l="l" r="r" t="t"/>
              <a:pathLst>
                <a:path extrusionOk="0" h="911" w="674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051631" y="6079025"/>
              <a:ext cx="33610" cy="49285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8617" y="6190814"/>
              <a:ext cx="152108" cy="167850"/>
            </a:xfrm>
            <a:custGeom>
              <a:rect b="b" l="l" r="r" t="t"/>
              <a:pathLst>
                <a:path extrusionOk="0" h="2527" w="229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17720" y="5886732"/>
              <a:ext cx="31418" cy="13484"/>
            </a:xfrm>
            <a:custGeom>
              <a:rect b="b" l="l" r="r" t="t"/>
              <a:pathLst>
                <a:path extrusionOk="0" h="203" w="473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250633" y="5830804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313270" y="5895632"/>
              <a:ext cx="35868" cy="42577"/>
            </a:xfrm>
            <a:custGeom>
              <a:rect b="b" l="l" r="r" t="t"/>
              <a:pathLst>
                <a:path extrusionOk="0" h="641" w="54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067241" y="6333955"/>
              <a:ext cx="156624" cy="170042"/>
            </a:xfrm>
            <a:custGeom>
              <a:rect b="b" l="l" r="r" t="t"/>
              <a:pathLst>
                <a:path extrusionOk="0" h="2560" w="2358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29798" y="5951560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24717" y="6125986"/>
              <a:ext cx="161075" cy="185651"/>
            </a:xfrm>
            <a:custGeom>
              <a:rect b="b" l="l" r="r" t="t"/>
              <a:pathLst>
                <a:path extrusionOk="0" h="2795" w="2425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311011" y="6199781"/>
              <a:ext cx="42577" cy="47027"/>
            </a:xfrm>
            <a:custGeom>
              <a:rect b="b" l="l" r="r" t="t"/>
              <a:pathLst>
                <a:path extrusionOk="0" h="708" w="641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227907" y="6150562"/>
              <a:ext cx="194618" cy="179009"/>
            </a:xfrm>
            <a:custGeom>
              <a:rect b="b" l="l" r="r" t="t"/>
              <a:pathLst>
                <a:path extrusionOk="0" h="2695" w="293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429575" y="6190814"/>
              <a:ext cx="798398" cy="270672"/>
            </a:xfrm>
            <a:custGeom>
              <a:rect b="b" l="l" r="r" t="t"/>
              <a:pathLst>
                <a:path extrusionOk="0" h="4075" w="1202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26057" y="6302670"/>
              <a:ext cx="212486" cy="185651"/>
            </a:xfrm>
            <a:custGeom>
              <a:rect b="b" l="l" r="r" t="t"/>
              <a:pathLst>
                <a:path extrusionOk="0" h="2795" w="3199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888024" y="5736883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16158" y="5808420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21869" y="5841963"/>
              <a:ext cx="49285" cy="42577"/>
            </a:xfrm>
            <a:custGeom>
              <a:rect b="b" l="l" r="r" t="t"/>
              <a:pathLst>
                <a:path extrusionOk="0" h="641" w="742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143294" y="6005230"/>
              <a:ext cx="147657" cy="152108"/>
            </a:xfrm>
            <a:custGeom>
              <a:rect b="b" l="l" r="r" t="t"/>
              <a:pathLst>
                <a:path extrusionOk="0" h="2290" w="2223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09449" y="5828546"/>
              <a:ext cx="29093" cy="132048"/>
            </a:xfrm>
            <a:custGeom>
              <a:rect b="b" l="l" r="r" t="t"/>
              <a:pathLst>
                <a:path extrusionOk="0" h="1988" w="438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91844" y="5817387"/>
              <a:ext cx="33610" cy="42577"/>
            </a:xfrm>
            <a:custGeom>
              <a:rect b="b" l="l" r="r" t="t"/>
              <a:pathLst>
                <a:path extrusionOk="0" h="641" w="506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68199" y="5786102"/>
              <a:ext cx="156624" cy="147657"/>
            </a:xfrm>
            <a:custGeom>
              <a:rect b="b" l="l" r="r" t="t"/>
              <a:pathLst>
                <a:path extrusionOk="0" h="2223" w="2358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27015" y="5754750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72019" y="5864347"/>
              <a:ext cx="35868" cy="47027"/>
            </a:xfrm>
            <a:custGeom>
              <a:rect b="b" l="l" r="r" t="t"/>
              <a:pathLst>
                <a:path extrusionOk="0" h="708" w="54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625" y="6172946"/>
              <a:ext cx="152174" cy="147657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05931" y="6065608"/>
              <a:ext cx="33610" cy="49285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57972" y="6034323"/>
              <a:ext cx="42577" cy="60444"/>
            </a:xfrm>
            <a:custGeom>
              <a:rect b="b" l="l" r="r" t="t"/>
              <a:pathLst>
                <a:path extrusionOk="0" h="910" w="641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147745" y="6226616"/>
              <a:ext cx="44835" cy="49285"/>
            </a:xfrm>
            <a:custGeom>
              <a:rect b="b" l="l" r="r" t="t"/>
              <a:pathLst>
                <a:path extrusionOk="0" h="742" w="675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299852" y="5978395"/>
              <a:ext cx="154366" cy="161075"/>
            </a:xfrm>
            <a:custGeom>
              <a:rect b="b" l="l" r="r" t="t"/>
              <a:pathLst>
                <a:path extrusionOk="0" h="2425" w="2324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250633" y="6146112"/>
              <a:ext cx="156624" cy="152108"/>
            </a:xfrm>
            <a:custGeom>
              <a:rect b="b" l="l" r="r" t="t"/>
              <a:pathLst>
                <a:path extrusionOk="0" h="2290" w="2358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" name="Google Shape;211;p2"/>
          <p:cNvSpPr txBox="1"/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b="0" sz="6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dark">
  <p:cSld name="BLANK_1">
    <p:bg>
      <p:bgPr>
        <a:solidFill>
          <a:schemeClr val="accent5"/>
        </a:solidFill>
      </p:bgPr>
    </p:bg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1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665" name="Google Shape;1665;p11"/>
            <p:cNvSpPr/>
            <p:nvPr/>
          </p:nvSpPr>
          <p:spPr>
            <a:xfrm>
              <a:off x="3" y="1598235"/>
              <a:ext cx="698630" cy="1537982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211084" y="1586492"/>
              <a:ext cx="20153" cy="23536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3" y="1439053"/>
              <a:ext cx="830992" cy="1847937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8" name="Google Shape;1668;p11"/>
          <p:cNvSpPr/>
          <p:nvPr/>
        </p:nvSpPr>
        <p:spPr>
          <a:xfrm>
            <a:off x="7570249" y="187589"/>
            <a:ext cx="830992" cy="847761"/>
          </a:xfrm>
          <a:custGeom>
            <a:rect b="b" l="l" r="r" t="t"/>
            <a:pathLst>
              <a:path extrusionOk="0" h="17037" w="1670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17025" lIns="117025" spcFirstLastPara="1" rIns="117025" wrap="square" tIns="117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9" name="Google Shape;1669;p11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670" name="Google Shape;1670;p11"/>
            <p:cNvSpPr/>
            <p:nvPr/>
          </p:nvSpPr>
          <p:spPr>
            <a:xfrm>
              <a:off x="495861" y="65329"/>
              <a:ext cx="387083" cy="314981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48987" y="-6"/>
              <a:ext cx="954944" cy="405444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963306" y="-6"/>
              <a:ext cx="395393" cy="271441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661887" y="155793"/>
              <a:ext cx="390417" cy="172568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698759" y="204358"/>
              <a:ext cx="28512" cy="13435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978510" y="202666"/>
              <a:ext cx="15127" cy="77128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56765" y="217744"/>
              <a:ext cx="11743" cy="41948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485985" y="92100"/>
              <a:ext cx="174309" cy="150823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697067" y="227795"/>
              <a:ext cx="28562" cy="15127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9" name="Google Shape;1679;p11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680" name="Google Shape;1680;p11"/>
            <p:cNvSpPr/>
            <p:nvPr/>
          </p:nvSpPr>
          <p:spPr>
            <a:xfrm>
              <a:off x="6773284" y="2228147"/>
              <a:ext cx="88871" cy="36922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6726410" y="2104195"/>
              <a:ext cx="135745" cy="48616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6746513" y="2144401"/>
              <a:ext cx="115642" cy="4359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6793387" y="2305226"/>
              <a:ext cx="68768" cy="31846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6726410" y="2055580"/>
              <a:ext cx="135745" cy="50307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6776668" y="2268353"/>
              <a:ext cx="85488" cy="38564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994291" y="2241533"/>
              <a:ext cx="321698" cy="110616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6123269" y="2578308"/>
              <a:ext cx="474163" cy="135745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5691054" y="2422510"/>
              <a:ext cx="236260" cy="217800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800105" y="2340406"/>
              <a:ext cx="62051" cy="30204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654182" y="1903115"/>
              <a:ext cx="1207974" cy="1445876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6823542" y="2472767"/>
              <a:ext cx="38614" cy="16769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810156" y="2378920"/>
              <a:ext cx="51999" cy="28512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6842003" y="2509590"/>
              <a:ext cx="20153" cy="16819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695" name="Google Shape;1695;p11"/>
            <p:cNvSpPr/>
            <p:nvPr/>
          </p:nvSpPr>
          <p:spPr>
            <a:xfrm>
              <a:off x="5825057" y="3508074"/>
              <a:ext cx="1037098" cy="1476031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848670" y="3911827"/>
              <a:ext cx="13485" cy="28562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6845336" y="3940339"/>
              <a:ext cx="16819" cy="50307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699" name="Google Shape;1699;p11"/>
            <p:cNvSpPr/>
            <p:nvPr/>
          </p:nvSpPr>
          <p:spPr>
            <a:xfrm>
              <a:off x="4117941" y="4942157"/>
              <a:ext cx="124002" cy="132411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171533" y="4979029"/>
              <a:ext cx="33538" cy="3523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3876655" y="5019235"/>
              <a:ext cx="26870" cy="3523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2377237" y="4851694"/>
              <a:ext cx="134103" cy="77128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019068" y="5000824"/>
              <a:ext cx="31896" cy="8409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3962093" y="4940515"/>
              <a:ext cx="139129" cy="132362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3581827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3539929" y="4942157"/>
              <a:ext cx="120668" cy="129077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4193327" y="5087904"/>
              <a:ext cx="122310" cy="58717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4339075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424160" y="5041030"/>
              <a:ext cx="26870" cy="6718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3826397" y="4948875"/>
              <a:ext cx="129077" cy="127386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375595" y="4948875"/>
              <a:ext cx="125694" cy="125694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3684034" y="4945541"/>
              <a:ext cx="129028" cy="129028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3735934" y="5022569"/>
              <a:ext cx="25179" cy="31896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422469" y="5014210"/>
              <a:ext cx="25179" cy="20153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3898450" y="5089596"/>
              <a:ext cx="134053" cy="57025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2714012" y="5019235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2978686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611981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3427670" y="4851694"/>
              <a:ext cx="137437" cy="82154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2523034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178250" y="4846668"/>
              <a:ext cx="139079" cy="8718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3727574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2667089" y="4943849"/>
              <a:ext cx="129028" cy="130720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2668781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2737449" y="5089596"/>
              <a:ext cx="118976" cy="57025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756037" y="5086262"/>
              <a:ext cx="122360" cy="60359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821195" y="4848360"/>
              <a:ext cx="135795" cy="83796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880039" y="4848360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4397692" y="5030979"/>
              <a:ext cx="48616" cy="23487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4332357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260304" y="4945541"/>
              <a:ext cx="206106" cy="129028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576625" y="5015902"/>
              <a:ext cx="18461" cy="3523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4037479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2590011" y="5091288"/>
              <a:ext cx="129077" cy="55333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2518008" y="4947183"/>
              <a:ext cx="124002" cy="129077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462851" y="5089596"/>
              <a:ext cx="124052" cy="57025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2370569" y="5084570"/>
              <a:ext cx="211132" cy="62051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3586853" y="5024261"/>
              <a:ext cx="23487" cy="2687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313770" y="5089596"/>
              <a:ext cx="124002" cy="57025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3444439" y="5022569"/>
              <a:ext cx="18461" cy="30204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2866477" y="5020927"/>
              <a:ext cx="25179" cy="31846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811144" y="4943849"/>
              <a:ext cx="122360" cy="127386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951915" y="4947183"/>
              <a:ext cx="135745" cy="127386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3007198" y="5024261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3166331" y="5099648"/>
              <a:ext cx="8409" cy="46973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2879863" y="5092930"/>
              <a:ext cx="129028" cy="53691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3099304" y="4943849"/>
              <a:ext cx="125694" cy="135745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3295359" y="5022569"/>
              <a:ext cx="28512" cy="30204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3273564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3157971" y="5087904"/>
              <a:ext cx="137437" cy="58717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3392490" y="4943849"/>
              <a:ext cx="130720" cy="132411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154587" y="5027595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245051" y="4945541"/>
              <a:ext cx="125744" cy="132362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119407" y="4846668"/>
              <a:ext cx="139129" cy="8718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3023918" y="5096314"/>
              <a:ext cx="127386" cy="50307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330363" y="4724358"/>
              <a:ext cx="2218152" cy="422263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044197" y="5086262"/>
              <a:ext cx="127386" cy="60359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8" name="Google Shape;1758;p11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759" name="Google Shape;1759;p11"/>
            <p:cNvSpPr/>
            <p:nvPr/>
          </p:nvSpPr>
          <p:spPr>
            <a:xfrm>
              <a:off x="135698" y="3632076"/>
              <a:ext cx="366930" cy="151454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201033" y="4280399"/>
              <a:ext cx="263081" cy="258055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397038" y="4345734"/>
              <a:ext cx="30204" cy="20153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256316" y="4325631"/>
              <a:ext cx="28512" cy="25179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17752" y="4367529"/>
              <a:ext cx="38614" cy="13435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59135" y="3657205"/>
              <a:ext cx="145797" cy="152514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311600" y="4302194"/>
              <a:ext cx="13435" cy="33538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08216" y="4352451"/>
              <a:ext cx="98923" cy="98923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385294" y="4484813"/>
              <a:ext cx="18461" cy="13435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80268" y="4828257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0475" y="5047698"/>
              <a:ext cx="18511" cy="23536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00371" y="4942157"/>
              <a:ext cx="21845" cy="25179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98680" y="4886874"/>
              <a:ext cx="20203" cy="23536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13807" y="5002466"/>
              <a:ext cx="20153" cy="20153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32218" y="5108007"/>
              <a:ext cx="18461" cy="28562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4" name="Google Shape;1774;p1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">
  <p:cSld name="BLANK_1_1">
    <p:bg>
      <p:bgPr>
        <a:solidFill>
          <a:schemeClr val="accent1"/>
        </a:solidFill>
      </p:bgPr>
    </p:bg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12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777" name="Google Shape;1777;p12"/>
            <p:cNvSpPr/>
            <p:nvPr/>
          </p:nvSpPr>
          <p:spPr>
            <a:xfrm>
              <a:off x="3" y="1598235"/>
              <a:ext cx="698630" cy="1537982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211084" y="1586492"/>
              <a:ext cx="20153" cy="23536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3" y="1439053"/>
              <a:ext cx="830992" cy="1847937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0" name="Google Shape;1780;p12"/>
          <p:cNvSpPr/>
          <p:nvPr/>
        </p:nvSpPr>
        <p:spPr>
          <a:xfrm>
            <a:off x="7570249" y="187589"/>
            <a:ext cx="830992" cy="847761"/>
          </a:xfrm>
          <a:custGeom>
            <a:rect b="b" l="l" r="r" t="t"/>
            <a:pathLst>
              <a:path extrusionOk="0" h="17037" w="1670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17025" lIns="117025" spcFirstLastPara="1" rIns="117025" wrap="square" tIns="117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1" name="Google Shape;1781;p12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782" name="Google Shape;1782;p12"/>
            <p:cNvSpPr/>
            <p:nvPr/>
          </p:nvSpPr>
          <p:spPr>
            <a:xfrm>
              <a:off x="495861" y="65329"/>
              <a:ext cx="387083" cy="314981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448987" y="-6"/>
              <a:ext cx="954944" cy="405444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963306" y="-6"/>
              <a:ext cx="395393" cy="271441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1661887" y="155793"/>
              <a:ext cx="390417" cy="172568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698759" y="204358"/>
              <a:ext cx="28512" cy="13435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78510" y="202666"/>
              <a:ext cx="15127" cy="77128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956765" y="217744"/>
              <a:ext cx="11743" cy="41948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485985" y="92100"/>
              <a:ext cx="174309" cy="150823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1697067" y="227795"/>
              <a:ext cx="28562" cy="15127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1" name="Google Shape;1791;p12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792" name="Google Shape;1792;p12"/>
            <p:cNvSpPr/>
            <p:nvPr/>
          </p:nvSpPr>
          <p:spPr>
            <a:xfrm>
              <a:off x="6773284" y="2228147"/>
              <a:ext cx="88871" cy="36922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6726410" y="2104195"/>
              <a:ext cx="135745" cy="48616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6746513" y="2144401"/>
              <a:ext cx="115642" cy="4359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6793387" y="2305226"/>
              <a:ext cx="68768" cy="31846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6726410" y="2055580"/>
              <a:ext cx="135745" cy="50307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6776668" y="2268353"/>
              <a:ext cx="85488" cy="38564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994291" y="2241533"/>
              <a:ext cx="321698" cy="110616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6123269" y="2578308"/>
              <a:ext cx="474163" cy="135745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5691054" y="2422510"/>
              <a:ext cx="236260" cy="217800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6800105" y="2340406"/>
              <a:ext cx="62051" cy="30204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654182" y="1903115"/>
              <a:ext cx="1207974" cy="1445876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6823542" y="2472767"/>
              <a:ext cx="38614" cy="16769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2"/>
            <p:cNvSpPr/>
            <p:nvPr/>
          </p:nvSpPr>
          <p:spPr>
            <a:xfrm>
              <a:off x="6810156" y="2378920"/>
              <a:ext cx="51999" cy="28512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2"/>
            <p:cNvSpPr/>
            <p:nvPr/>
          </p:nvSpPr>
          <p:spPr>
            <a:xfrm>
              <a:off x="6842003" y="2509590"/>
              <a:ext cx="20153" cy="16819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6" name="Google Shape;1806;p12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807" name="Google Shape;1807;p12"/>
            <p:cNvSpPr/>
            <p:nvPr/>
          </p:nvSpPr>
          <p:spPr>
            <a:xfrm>
              <a:off x="5825057" y="3508074"/>
              <a:ext cx="1037098" cy="1476031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2"/>
            <p:cNvSpPr/>
            <p:nvPr/>
          </p:nvSpPr>
          <p:spPr>
            <a:xfrm>
              <a:off x="6848670" y="3911827"/>
              <a:ext cx="13485" cy="28562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2"/>
            <p:cNvSpPr/>
            <p:nvPr/>
          </p:nvSpPr>
          <p:spPr>
            <a:xfrm>
              <a:off x="6845336" y="3940339"/>
              <a:ext cx="16819" cy="50307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0" name="Google Shape;1810;p12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811" name="Google Shape;1811;p12"/>
            <p:cNvSpPr/>
            <p:nvPr/>
          </p:nvSpPr>
          <p:spPr>
            <a:xfrm>
              <a:off x="4117941" y="4942157"/>
              <a:ext cx="124002" cy="132411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2"/>
            <p:cNvSpPr/>
            <p:nvPr/>
          </p:nvSpPr>
          <p:spPr>
            <a:xfrm>
              <a:off x="4171533" y="4979029"/>
              <a:ext cx="33538" cy="3523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2"/>
            <p:cNvSpPr/>
            <p:nvPr/>
          </p:nvSpPr>
          <p:spPr>
            <a:xfrm>
              <a:off x="3876655" y="5019235"/>
              <a:ext cx="26870" cy="3523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2"/>
            <p:cNvSpPr/>
            <p:nvPr/>
          </p:nvSpPr>
          <p:spPr>
            <a:xfrm>
              <a:off x="2377237" y="4851694"/>
              <a:ext cx="134103" cy="77128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2"/>
            <p:cNvSpPr/>
            <p:nvPr/>
          </p:nvSpPr>
          <p:spPr>
            <a:xfrm>
              <a:off x="4019068" y="5000824"/>
              <a:ext cx="31896" cy="8409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2"/>
            <p:cNvSpPr/>
            <p:nvPr/>
          </p:nvSpPr>
          <p:spPr>
            <a:xfrm>
              <a:off x="3962093" y="4940515"/>
              <a:ext cx="139129" cy="132362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2"/>
            <p:cNvSpPr/>
            <p:nvPr/>
          </p:nvSpPr>
          <p:spPr>
            <a:xfrm>
              <a:off x="3581827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2"/>
            <p:cNvSpPr/>
            <p:nvPr/>
          </p:nvSpPr>
          <p:spPr>
            <a:xfrm>
              <a:off x="3539929" y="4942157"/>
              <a:ext cx="120668" cy="129077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2"/>
            <p:cNvSpPr/>
            <p:nvPr/>
          </p:nvSpPr>
          <p:spPr>
            <a:xfrm>
              <a:off x="4193327" y="5087904"/>
              <a:ext cx="122310" cy="58717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2"/>
            <p:cNvSpPr/>
            <p:nvPr/>
          </p:nvSpPr>
          <p:spPr>
            <a:xfrm>
              <a:off x="4339075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2"/>
            <p:cNvSpPr/>
            <p:nvPr/>
          </p:nvSpPr>
          <p:spPr>
            <a:xfrm>
              <a:off x="2424160" y="5041030"/>
              <a:ext cx="26870" cy="6718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2"/>
            <p:cNvSpPr/>
            <p:nvPr/>
          </p:nvSpPr>
          <p:spPr>
            <a:xfrm>
              <a:off x="3826397" y="4948875"/>
              <a:ext cx="129077" cy="127386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2"/>
            <p:cNvSpPr/>
            <p:nvPr/>
          </p:nvSpPr>
          <p:spPr>
            <a:xfrm>
              <a:off x="2375595" y="4948875"/>
              <a:ext cx="125694" cy="125694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2"/>
            <p:cNvSpPr/>
            <p:nvPr/>
          </p:nvSpPr>
          <p:spPr>
            <a:xfrm>
              <a:off x="3684034" y="4945541"/>
              <a:ext cx="129028" cy="129028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2"/>
            <p:cNvSpPr/>
            <p:nvPr/>
          </p:nvSpPr>
          <p:spPr>
            <a:xfrm>
              <a:off x="3735934" y="5022569"/>
              <a:ext cx="25179" cy="31896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12"/>
            <p:cNvSpPr/>
            <p:nvPr/>
          </p:nvSpPr>
          <p:spPr>
            <a:xfrm>
              <a:off x="2422469" y="5014210"/>
              <a:ext cx="25179" cy="20153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2"/>
            <p:cNvSpPr/>
            <p:nvPr/>
          </p:nvSpPr>
          <p:spPr>
            <a:xfrm>
              <a:off x="3898450" y="5089596"/>
              <a:ext cx="134053" cy="57025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2"/>
            <p:cNvSpPr/>
            <p:nvPr/>
          </p:nvSpPr>
          <p:spPr>
            <a:xfrm>
              <a:off x="2714012" y="5019235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2"/>
            <p:cNvSpPr/>
            <p:nvPr/>
          </p:nvSpPr>
          <p:spPr>
            <a:xfrm>
              <a:off x="2978686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2"/>
            <p:cNvSpPr/>
            <p:nvPr/>
          </p:nvSpPr>
          <p:spPr>
            <a:xfrm>
              <a:off x="3611981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2"/>
            <p:cNvSpPr/>
            <p:nvPr/>
          </p:nvSpPr>
          <p:spPr>
            <a:xfrm>
              <a:off x="3427670" y="4851694"/>
              <a:ext cx="137437" cy="82154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2"/>
            <p:cNvSpPr/>
            <p:nvPr/>
          </p:nvSpPr>
          <p:spPr>
            <a:xfrm>
              <a:off x="2523034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2"/>
            <p:cNvSpPr/>
            <p:nvPr/>
          </p:nvSpPr>
          <p:spPr>
            <a:xfrm>
              <a:off x="4178250" y="4846668"/>
              <a:ext cx="139079" cy="8718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2"/>
            <p:cNvSpPr/>
            <p:nvPr/>
          </p:nvSpPr>
          <p:spPr>
            <a:xfrm>
              <a:off x="3727574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2"/>
            <p:cNvSpPr/>
            <p:nvPr/>
          </p:nvSpPr>
          <p:spPr>
            <a:xfrm>
              <a:off x="2667089" y="4943849"/>
              <a:ext cx="129028" cy="130720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2"/>
            <p:cNvSpPr/>
            <p:nvPr/>
          </p:nvSpPr>
          <p:spPr>
            <a:xfrm>
              <a:off x="2668781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2"/>
            <p:cNvSpPr/>
            <p:nvPr/>
          </p:nvSpPr>
          <p:spPr>
            <a:xfrm>
              <a:off x="2737449" y="5089596"/>
              <a:ext cx="118976" cy="57025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12"/>
            <p:cNvSpPr/>
            <p:nvPr/>
          </p:nvSpPr>
          <p:spPr>
            <a:xfrm>
              <a:off x="3756037" y="5086262"/>
              <a:ext cx="122360" cy="60359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12"/>
            <p:cNvSpPr/>
            <p:nvPr/>
          </p:nvSpPr>
          <p:spPr>
            <a:xfrm>
              <a:off x="2821195" y="4848360"/>
              <a:ext cx="135795" cy="83796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2"/>
            <p:cNvSpPr/>
            <p:nvPr/>
          </p:nvSpPr>
          <p:spPr>
            <a:xfrm>
              <a:off x="3880039" y="4848360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12"/>
            <p:cNvSpPr/>
            <p:nvPr/>
          </p:nvSpPr>
          <p:spPr>
            <a:xfrm>
              <a:off x="4397692" y="5030979"/>
              <a:ext cx="48616" cy="23487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12"/>
            <p:cNvSpPr/>
            <p:nvPr/>
          </p:nvSpPr>
          <p:spPr>
            <a:xfrm>
              <a:off x="4332357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12"/>
            <p:cNvSpPr/>
            <p:nvPr/>
          </p:nvSpPr>
          <p:spPr>
            <a:xfrm>
              <a:off x="4260304" y="4945541"/>
              <a:ext cx="206106" cy="129028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2"/>
            <p:cNvSpPr/>
            <p:nvPr/>
          </p:nvSpPr>
          <p:spPr>
            <a:xfrm>
              <a:off x="2576625" y="5015902"/>
              <a:ext cx="18461" cy="3523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2"/>
            <p:cNvSpPr/>
            <p:nvPr/>
          </p:nvSpPr>
          <p:spPr>
            <a:xfrm>
              <a:off x="4037479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2"/>
            <p:cNvSpPr/>
            <p:nvPr/>
          </p:nvSpPr>
          <p:spPr>
            <a:xfrm>
              <a:off x="2590011" y="5091288"/>
              <a:ext cx="129077" cy="55333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2"/>
            <p:cNvSpPr/>
            <p:nvPr/>
          </p:nvSpPr>
          <p:spPr>
            <a:xfrm>
              <a:off x="2518008" y="4947183"/>
              <a:ext cx="124002" cy="129077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12"/>
            <p:cNvSpPr/>
            <p:nvPr/>
          </p:nvSpPr>
          <p:spPr>
            <a:xfrm>
              <a:off x="3462851" y="5089596"/>
              <a:ext cx="124052" cy="57025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12"/>
            <p:cNvSpPr/>
            <p:nvPr/>
          </p:nvSpPr>
          <p:spPr>
            <a:xfrm>
              <a:off x="2370569" y="5084570"/>
              <a:ext cx="211132" cy="62051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12"/>
            <p:cNvSpPr/>
            <p:nvPr/>
          </p:nvSpPr>
          <p:spPr>
            <a:xfrm>
              <a:off x="3586853" y="5024261"/>
              <a:ext cx="23487" cy="2687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12"/>
            <p:cNvSpPr/>
            <p:nvPr/>
          </p:nvSpPr>
          <p:spPr>
            <a:xfrm>
              <a:off x="3313770" y="5089596"/>
              <a:ext cx="124002" cy="57025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12"/>
            <p:cNvSpPr/>
            <p:nvPr/>
          </p:nvSpPr>
          <p:spPr>
            <a:xfrm>
              <a:off x="3444439" y="5022569"/>
              <a:ext cx="18461" cy="30204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12"/>
            <p:cNvSpPr/>
            <p:nvPr/>
          </p:nvSpPr>
          <p:spPr>
            <a:xfrm>
              <a:off x="2866477" y="5020927"/>
              <a:ext cx="25179" cy="31846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2"/>
            <p:cNvSpPr/>
            <p:nvPr/>
          </p:nvSpPr>
          <p:spPr>
            <a:xfrm>
              <a:off x="2811144" y="4943849"/>
              <a:ext cx="122360" cy="127386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12"/>
            <p:cNvSpPr/>
            <p:nvPr/>
          </p:nvSpPr>
          <p:spPr>
            <a:xfrm>
              <a:off x="2951915" y="4947183"/>
              <a:ext cx="135745" cy="127386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12"/>
            <p:cNvSpPr/>
            <p:nvPr/>
          </p:nvSpPr>
          <p:spPr>
            <a:xfrm>
              <a:off x="3007198" y="5024261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12"/>
            <p:cNvSpPr/>
            <p:nvPr/>
          </p:nvSpPr>
          <p:spPr>
            <a:xfrm>
              <a:off x="3166331" y="5099648"/>
              <a:ext cx="8409" cy="46973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12"/>
            <p:cNvSpPr/>
            <p:nvPr/>
          </p:nvSpPr>
          <p:spPr>
            <a:xfrm>
              <a:off x="2879863" y="5092930"/>
              <a:ext cx="129028" cy="53691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12"/>
            <p:cNvSpPr/>
            <p:nvPr/>
          </p:nvSpPr>
          <p:spPr>
            <a:xfrm>
              <a:off x="3099304" y="4943849"/>
              <a:ext cx="125694" cy="135745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2"/>
            <p:cNvSpPr/>
            <p:nvPr/>
          </p:nvSpPr>
          <p:spPr>
            <a:xfrm>
              <a:off x="3295359" y="5022569"/>
              <a:ext cx="28512" cy="30204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2"/>
            <p:cNvSpPr/>
            <p:nvPr/>
          </p:nvSpPr>
          <p:spPr>
            <a:xfrm>
              <a:off x="3273564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2"/>
            <p:cNvSpPr/>
            <p:nvPr/>
          </p:nvSpPr>
          <p:spPr>
            <a:xfrm>
              <a:off x="3157971" y="5087904"/>
              <a:ext cx="137437" cy="58717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2"/>
            <p:cNvSpPr/>
            <p:nvPr/>
          </p:nvSpPr>
          <p:spPr>
            <a:xfrm>
              <a:off x="3392490" y="4943849"/>
              <a:ext cx="130720" cy="132411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2"/>
            <p:cNvSpPr/>
            <p:nvPr/>
          </p:nvSpPr>
          <p:spPr>
            <a:xfrm>
              <a:off x="3154587" y="5027595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2"/>
            <p:cNvSpPr/>
            <p:nvPr/>
          </p:nvSpPr>
          <p:spPr>
            <a:xfrm>
              <a:off x="3245051" y="4945541"/>
              <a:ext cx="125744" cy="132362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2"/>
            <p:cNvSpPr/>
            <p:nvPr/>
          </p:nvSpPr>
          <p:spPr>
            <a:xfrm>
              <a:off x="3119407" y="4846668"/>
              <a:ext cx="139129" cy="8718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2"/>
            <p:cNvSpPr/>
            <p:nvPr/>
          </p:nvSpPr>
          <p:spPr>
            <a:xfrm>
              <a:off x="3023918" y="5096314"/>
              <a:ext cx="127386" cy="50307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12"/>
            <p:cNvSpPr/>
            <p:nvPr/>
          </p:nvSpPr>
          <p:spPr>
            <a:xfrm>
              <a:off x="2330363" y="4724358"/>
              <a:ext cx="2218152" cy="422263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2"/>
            <p:cNvSpPr/>
            <p:nvPr/>
          </p:nvSpPr>
          <p:spPr>
            <a:xfrm>
              <a:off x="4044197" y="5086262"/>
              <a:ext cx="127386" cy="60359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0" name="Google Shape;1870;p12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871" name="Google Shape;1871;p12"/>
            <p:cNvSpPr/>
            <p:nvPr/>
          </p:nvSpPr>
          <p:spPr>
            <a:xfrm>
              <a:off x="135698" y="3632076"/>
              <a:ext cx="366930" cy="151454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12"/>
            <p:cNvSpPr/>
            <p:nvPr/>
          </p:nvSpPr>
          <p:spPr>
            <a:xfrm>
              <a:off x="201033" y="4280399"/>
              <a:ext cx="263081" cy="258055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12"/>
            <p:cNvSpPr/>
            <p:nvPr/>
          </p:nvSpPr>
          <p:spPr>
            <a:xfrm>
              <a:off x="397038" y="4345734"/>
              <a:ext cx="30204" cy="20153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12"/>
            <p:cNvSpPr/>
            <p:nvPr/>
          </p:nvSpPr>
          <p:spPr>
            <a:xfrm>
              <a:off x="256316" y="4325631"/>
              <a:ext cx="28512" cy="25179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12"/>
            <p:cNvSpPr/>
            <p:nvPr/>
          </p:nvSpPr>
          <p:spPr>
            <a:xfrm>
              <a:off x="217752" y="4367529"/>
              <a:ext cx="38614" cy="13435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12"/>
            <p:cNvSpPr/>
            <p:nvPr/>
          </p:nvSpPr>
          <p:spPr>
            <a:xfrm>
              <a:off x="159135" y="3657205"/>
              <a:ext cx="145797" cy="152514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12"/>
            <p:cNvSpPr/>
            <p:nvPr/>
          </p:nvSpPr>
          <p:spPr>
            <a:xfrm>
              <a:off x="311600" y="4302194"/>
              <a:ext cx="13435" cy="33538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12"/>
            <p:cNvSpPr/>
            <p:nvPr/>
          </p:nvSpPr>
          <p:spPr>
            <a:xfrm>
              <a:off x="308216" y="4352451"/>
              <a:ext cx="98923" cy="98923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12"/>
            <p:cNvSpPr/>
            <p:nvPr/>
          </p:nvSpPr>
          <p:spPr>
            <a:xfrm>
              <a:off x="385294" y="4484813"/>
              <a:ext cx="18461" cy="13435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12"/>
            <p:cNvSpPr/>
            <p:nvPr/>
          </p:nvSpPr>
          <p:spPr>
            <a:xfrm>
              <a:off x="380268" y="4828257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2"/>
            <p:cNvSpPr/>
            <p:nvPr/>
          </p:nvSpPr>
          <p:spPr>
            <a:xfrm>
              <a:off x="420475" y="5047698"/>
              <a:ext cx="18511" cy="23536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12"/>
            <p:cNvSpPr/>
            <p:nvPr/>
          </p:nvSpPr>
          <p:spPr>
            <a:xfrm>
              <a:off x="400371" y="4942157"/>
              <a:ext cx="21845" cy="25179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2"/>
            <p:cNvSpPr/>
            <p:nvPr/>
          </p:nvSpPr>
          <p:spPr>
            <a:xfrm>
              <a:off x="398680" y="4886874"/>
              <a:ext cx="20203" cy="23536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12"/>
            <p:cNvSpPr/>
            <p:nvPr/>
          </p:nvSpPr>
          <p:spPr>
            <a:xfrm>
              <a:off x="413807" y="5002466"/>
              <a:ext cx="20153" cy="20153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12"/>
            <p:cNvSpPr/>
            <p:nvPr/>
          </p:nvSpPr>
          <p:spPr>
            <a:xfrm>
              <a:off x="432218" y="5108007"/>
              <a:ext cx="18461" cy="28562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6" name="Google Shape;1886;p1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93" name="Google Shape;189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94" name="Google Shape;189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97" name="Google Shape;189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0" name="Google Shape;190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1" name="Google Shape;190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4" name="Google Shape;1904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05" name="Google Shape;1905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06" name="Google Shape;190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9" name="Google Shape;190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12" name="Google Shape;1912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13" name="Google Shape;19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16" name="Google Shape;191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20" name="Google Shape;1920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21" name="Google Shape;1921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22" name="Google Shape;192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5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/>
          <p:nvPr/>
        </p:nvSpPr>
        <p:spPr>
          <a:xfrm>
            <a:off x="-41" y="3467769"/>
            <a:ext cx="1054449" cy="1673686"/>
          </a:xfrm>
          <a:custGeom>
            <a:rect b="b" l="l" r="r" t="t"/>
            <a:pathLst>
              <a:path extrusionOk="0" h="33669" w="21212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17025" lIns="117025" spcFirstLastPara="1" rIns="117025" wrap="square" tIns="117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3"/>
          <p:cNvGrpSpPr/>
          <p:nvPr/>
        </p:nvGrpSpPr>
        <p:grpSpPr>
          <a:xfrm>
            <a:off x="6696046" y="-1"/>
            <a:ext cx="1938143" cy="1277000"/>
            <a:chOff x="4793246" y="-1"/>
            <a:chExt cx="1938143" cy="1277000"/>
          </a:xfrm>
        </p:grpSpPr>
        <p:sp>
          <p:nvSpPr>
            <p:cNvPr id="215" name="Google Shape;215;p3"/>
            <p:cNvSpPr/>
            <p:nvPr/>
          </p:nvSpPr>
          <p:spPr>
            <a:xfrm>
              <a:off x="4793246" y="-1"/>
              <a:ext cx="1938143" cy="1277000"/>
            </a:xfrm>
            <a:custGeom>
              <a:rect b="b" l="l" r="r" t="t"/>
              <a:pathLst>
                <a:path extrusionOk="0" h="25689" w="38989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45142" y="860231"/>
              <a:ext cx="107175" cy="100464"/>
            </a:xfrm>
            <a:custGeom>
              <a:rect b="b" l="l" r="r" t="t"/>
              <a:pathLst>
                <a:path extrusionOk="0" h="2021" w="2156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071936" y="890355"/>
              <a:ext cx="51947" cy="40215"/>
            </a:xfrm>
            <a:custGeom>
              <a:rect b="b" l="l" r="r" t="t"/>
              <a:pathLst>
                <a:path extrusionOk="0" h="809" w="1045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974041" y="-1"/>
              <a:ext cx="1611747" cy="1119668"/>
            </a:xfrm>
            <a:custGeom>
              <a:rect b="b" l="l" r="r" t="t"/>
              <a:pathLst>
                <a:path extrusionOk="0" h="22524" w="32423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7378198" y="3737197"/>
            <a:ext cx="1034366" cy="1228533"/>
            <a:chOff x="5482823" y="3737197"/>
            <a:chExt cx="1034366" cy="1228533"/>
          </a:xfrm>
        </p:grpSpPr>
        <p:sp>
          <p:nvSpPr>
            <p:cNvPr id="220" name="Google Shape;220;p3"/>
            <p:cNvSpPr/>
            <p:nvPr/>
          </p:nvSpPr>
          <p:spPr>
            <a:xfrm>
              <a:off x="5996626" y="3790784"/>
              <a:ext cx="222651" cy="138939"/>
            </a:xfrm>
            <a:custGeom>
              <a:rect b="b" l="l" r="r" t="t"/>
              <a:pathLst>
                <a:path extrusionOk="0" h="2795" w="4479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482823" y="3737197"/>
              <a:ext cx="1034366" cy="1228533"/>
            </a:xfrm>
            <a:custGeom>
              <a:rect b="b" l="l" r="r" t="t"/>
              <a:pathLst>
                <a:path extrusionOk="0" h="24714" w="20808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189103" y="4557312"/>
              <a:ext cx="148981" cy="220961"/>
            </a:xfrm>
            <a:custGeom>
              <a:rect b="b" l="l" r="r" t="t"/>
              <a:pathLst>
                <a:path extrusionOk="0" h="4445" w="2997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71506" y="3882797"/>
              <a:ext cx="659453" cy="175824"/>
            </a:xfrm>
            <a:custGeom>
              <a:rect b="b" l="l" r="r" t="t"/>
              <a:pathLst>
                <a:path extrusionOk="0" h="3537" w="13266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6379890" y="4691181"/>
              <a:ext cx="31814" cy="16802"/>
            </a:xfrm>
            <a:custGeom>
              <a:rect b="b" l="l" r="r" t="t"/>
              <a:pathLst>
                <a:path extrusionOk="0" h="338" w="64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378199" y="4674429"/>
              <a:ext cx="23463" cy="15112"/>
            </a:xfrm>
            <a:custGeom>
              <a:rect b="b" l="l" r="r" t="t"/>
              <a:pathLst>
                <a:path extrusionOk="0" h="304" w="472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6327992" y="4632623"/>
              <a:ext cx="120547" cy="108815"/>
            </a:xfrm>
            <a:custGeom>
              <a:rect b="b" l="l" r="r" t="t"/>
              <a:pathLst>
                <a:path extrusionOk="0" h="2189" w="2425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6229268" y="3896219"/>
              <a:ext cx="71980" cy="234333"/>
            </a:xfrm>
            <a:custGeom>
              <a:rect b="b" l="l" r="r" t="t"/>
              <a:pathLst>
                <a:path extrusionOk="0" h="4714" w="1448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559774" y="3927984"/>
              <a:ext cx="333107" cy="88782"/>
            </a:xfrm>
            <a:custGeom>
              <a:rect b="b" l="l" r="r" t="t"/>
              <a:pathLst>
                <a:path extrusionOk="0" h="1786" w="6701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650197" y="3956468"/>
              <a:ext cx="562369" cy="262817"/>
            </a:xfrm>
            <a:custGeom>
              <a:rect b="b" l="l" r="r" t="t"/>
              <a:pathLst>
                <a:path extrusionOk="0" h="5287" w="11313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568175" y="4056882"/>
              <a:ext cx="61939" cy="241044"/>
            </a:xfrm>
            <a:custGeom>
              <a:rect b="b" l="l" r="r" t="t"/>
              <a:pathLst>
                <a:path extrusionOk="0" h="4849" w="1246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25093" y="4127172"/>
              <a:ext cx="664474" cy="175775"/>
            </a:xfrm>
            <a:custGeom>
              <a:rect b="b" l="l" r="r" t="t"/>
              <a:pathLst>
                <a:path extrusionOk="0" h="3536" w="13367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804148" y="4471960"/>
              <a:ext cx="30174" cy="48567"/>
            </a:xfrm>
            <a:custGeom>
              <a:rect b="b" l="l" r="r" t="t"/>
              <a:pathLst>
                <a:path extrusionOk="0" h="977" w="607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302889" y="4356434"/>
              <a:ext cx="15112" cy="11781"/>
            </a:xfrm>
            <a:custGeom>
              <a:rect b="b" l="l" r="r" t="t"/>
              <a:pathLst>
                <a:path extrusionOk="0" h="237" w="304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329683" y="4455208"/>
              <a:ext cx="30174" cy="55278"/>
            </a:xfrm>
            <a:custGeom>
              <a:rect b="b" l="l" r="r" t="t"/>
              <a:pathLst>
                <a:path extrusionOk="0" h="1112" w="607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287827" y="4418373"/>
              <a:ext cx="117216" cy="113886"/>
            </a:xfrm>
            <a:custGeom>
              <a:rect b="b" l="l" r="r" t="t"/>
              <a:pathLst>
                <a:path extrusionOk="0" h="2291" w="2358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130495" y="4349773"/>
              <a:ext cx="125567" cy="108815"/>
            </a:xfrm>
            <a:custGeom>
              <a:rect b="b" l="l" r="r" t="t"/>
              <a:pathLst>
                <a:path extrusionOk="0" h="2189" w="2526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013328" y="4376517"/>
              <a:ext cx="125617" cy="115576"/>
            </a:xfrm>
            <a:custGeom>
              <a:rect b="b" l="l" r="r" t="t"/>
              <a:pathLst>
                <a:path extrusionOk="0" h="2325" w="2527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311240" y="4351414"/>
              <a:ext cx="25153" cy="61988"/>
            </a:xfrm>
            <a:custGeom>
              <a:rect b="b" l="l" r="r" t="t"/>
              <a:pathLst>
                <a:path extrusionOk="0" h="1247" w="506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080287" y="4512126"/>
              <a:ext cx="31864" cy="55278"/>
            </a:xfrm>
            <a:custGeom>
              <a:rect b="b" l="l" r="r" t="t"/>
              <a:pathLst>
                <a:path extrusionOk="0" h="1112" w="641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035101" y="4478621"/>
              <a:ext cx="125567" cy="110505"/>
            </a:xfrm>
            <a:custGeom>
              <a:rect b="b" l="l" r="r" t="t"/>
              <a:pathLst>
                <a:path extrusionOk="0" h="2223" w="2526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41364" y="4378207"/>
              <a:ext cx="11781" cy="13422"/>
            </a:xfrm>
            <a:custGeom>
              <a:rect b="b" l="l" r="r" t="t"/>
              <a:pathLst>
                <a:path extrusionOk="0" h="270" w="23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205805" y="4490353"/>
              <a:ext cx="28534" cy="16802"/>
            </a:xfrm>
            <a:custGeom>
              <a:rect b="b" l="l" r="r" t="t"/>
              <a:pathLst>
                <a:path extrusionOk="0" h="338" w="574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304579" y="4530519"/>
              <a:ext cx="120547" cy="108815"/>
            </a:xfrm>
            <a:custGeom>
              <a:rect b="b" l="l" r="r" t="t"/>
              <a:pathLst>
                <a:path extrusionOk="0" h="2189" w="2425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787396" y="4540560"/>
              <a:ext cx="128948" cy="107175"/>
            </a:xfrm>
            <a:custGeom>
              <a:rect b="b" l="l" r="r" t="t"/>
              <a:pathLst>
                <a:path extrusionOk="0" h="2156" w="2594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772334" y="4428414"/>
              <a:ext cx="115526" cy="115526"/>
            </a:xfrm>
            <a:custGeom>
              <a:rect b="b" l="l" r="r" t="t"/>
              <a:pathLst>
                <a:path extrusionOk="0" h="2324" w="2324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867727" y="4679450"/>
              <a:ext cx="23513" cy="48616"/>
            </a:xfrm>
            <a:custGeom>
              <a:rect b="b" l="l" r="r" t="t"/>
              <a:pathLst>
                <a:path extrusionOk="0" h="978" w="473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819211" y="4644305"/>
              <a:ext cx="123877" cy="115526"/>
            </a:xfrm>
            <a:custGeom>
              <a:rect b="b" l="l" r="r" t="t"/>
              <a:pathLst>
                <a:path extrusionOk="0" h="2324" w="2492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252682" y="4322979"/>
              <a:ext cx="128898" cy="115526"/>
            </a:xfrm>
            <a:custGeom>
              <a:rect b="b" l="l" r="r" t="t"/>
              <a:pathLst>
                <a:path extrusionOk="0" h="2324" w="2593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063585" y="4589077"/>
              <a:ext cx="112146" cy="112195"/>
            </a:xfrm>
            <a:custGeom>
              <a:rect b="b" l="l" r="r" t="t"/>
              <a:pathLst>
                <a:path extrusionOk="0" h="2257" w="2256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837603" y="4572375"/>
              <a:ext cx="33554" cy="46877"/>
            </a:xfrm>
            <a:custGeom>
              <a:rect b="b" l="l" r="r" t="t"/>
              <a:pathLst>
                <a:path extrusionOk="0" h="943" w="675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16294" y="4512126"/>
              <a:ext cx="118857" cy="107125"/>
            </a:xfrm>
            <a:custGeom>
              <a:rect b="b" l="l" r="r" t="t"/>
              <a:pathLst>
                <a:path extrusionOk="0" h="2155" w="2391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932997" y="4433435"/>
              <a:ext cx="30174" cy="58658"/>
            </a:xfrm>
            <a:custGeom>
              <a:rect b="b" l="l" r="r" t="t"/>
              <a:pathLst>
                <a:path extrusionOk="0" h="1180" w="607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44330" y="4645995"/>
              <a:ext cx="55278" cy="45236"/>
            </a:xfrm>
            <a:custGeom>
              <a:rect b="b" l="l" r="r" t="t"/>
              <a:pathLst>
                <a:path extrusionOk="0" h="910" w="1112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896211" y="4405001"/>
              <a:ext cx="110505" cy="110505"/>
            </a:xfrm>
            <a:custGeom>
              <a:rect b="b" l="l" r="r" t="t"/>
              <a:pathLst>
                <a:path extrusionOk="0" h="2223" w="2223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105391" y="4620892"/>
              <a:ext cx="30174" cy="48567"/>
            </a:xfrm>
            <a:custGeom>
              <a:rect b="b" l="l" r="r" t="t"/>
              <a:pathLst>
                <a:path extrusionOk="0" h="977" w="607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961481" y="4545581"/>
              <a:ext cx="28484" cy="43546"/>
            </a:xfrm>
            <a:custGeom>
              <a:rect b="b" l="l" r="r" t="t"/>
              <a:pathLst>
                <a:path extrusionOk="0" h="876" w="573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712085" y="4771513"/>
              <a:ext cx="132278" cy="118906"/>
            </a:xfrm>
            <a:custGeom>
              <a:rect b="b" l="l" r="r" t="t"/>
              <a:pathLst>
                <a:path extrusionOk="0" h="2392" w="2661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979873" y="4640974"/>
              <a:ext cx="48567" cy="43546"/>
            </a:xfrm>
            <a:custGeom>
              <a:rect b="b" l="l" r="r" t="t"/>
              <a:pathLst>
                <a:path extrusionOk="0" h="876" w="977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29252" y="4748099"/>
              <a:ext cx="132278" cy="105485"/>
            </a:xfrm>
            <a:custGeom>
              <a:rect b="b" l="l" r="r" t="t"/>
              <a:pathLst>
                <a:path extrusionOk="0" h="2122" w="2661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676941" y="4572375"/>
              <a:ext cx="115526" cy="97084"/>
            </a:xfrm>
            <a:custGeom>
              <a:rect b="b" l="l" r="r" t="t"/>
              <a:pathLst>
                <a:path extrusionOk="0" h="1953" w="2324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760652" y="4811678"/>
              <a:ext cx="38525" cy="48616"/>
            </a:xfrm>
            <a:custGeom>
              <a:rect b="b" l="l" r="r" t="t"/>
              <a:pathLst>
                <a:path extrusionOk="0" h="978" w="775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90362" y="4667768"/>
              <a:ext cx="123877" cy="113836"/>
            </a:xfrm>
            <a:custGeom>
              <a:rect b="b" l="l" r="r" t="t"/>
              <a:pathLst>
                <a:path extrusionOk="0" h="2290" w="2492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891191" y="4783244"/>
              <a:ext cx="28484" cy="46926"/>
            </a:xfrm>
            <a:custGeom>
              <a:rect b="b" l="l" r="r" t="t"/>
              <a:pathLst>
                <a:path extrusionOk="0" h="944" w="573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142226" y="4756451"/>
              <a:ext cx="11781" cy="10091"/>
            </a:xfrm>
            <a:custGeom>
              <a:rect b="b" l="l" r="r" t="t"/>
              <a:pathLst>
                <a:path extrusionOk="0" h="203" w="237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083668" y="4687851"/>
              <a:ext cx="117166" cy="107125"/>
            </a:xfrm>
            <a:custGeom>
              <a:rect b="b" l="l" r="r" t="t"/>
              <a:pathLst>
                <a:path extrusionOk="0" h="2155" w="2357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966501" y="4714595"/>
              <a:ext cx="127258" cy="110555"/>
            </a:xfrm>
            <a:custGeom>
              <a:rect b="b" l="l" r="r" t="t"/>
              <a:pathLst>
                <a:path extrusionOk="0" h="2224" w="256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948059" y="4619201"/>
              <a:ext cx="112195" cy="110505"/>
            </a:xfrm>
            <a:custGeom>
              <a:rect b="b" l="l" r="r" t="t"/>
              <a:pathLst>
                <a:path extrusionOk="0" h="2223" w="2257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003287" y="4741389"/>
              <a:ext cx="51947" cy="58608"/>
            </a:xfrm>
            <a:custGeom>
              <a:rect b="b" l="l" r="r" t="t"/>
              <a:pathLst>
                <a:path extrusionOk="0" h="1179" w="1045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235929" y="4237627"/>
              <a:ext cx="125567" cy="83712"/>
            </a:xfrm>
            <a:custGeom>
              <a:rect b="b" l="l" r="r" t="t"/>
              <a:pathLst>
                <a:path extrusionOk="0" h="1684" w="2526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162309" y="4450187"/>
              <a:ext cx="122237" cy="115526"/>
            </a:xfrm>
            <a:custGeom>
              <a:rect b="b" l="l" r="r" t="t"/>
              <a:pathLst>
                <a:path extrusionOk="0" h="2324" w="2459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13792" y="4267752"/>
              <a:ext cx="120547" cy="78691"/>
            </a:xfrm>
            <a:custGeom>
              <a:rect b="b" l="l" r="r" t="t"/>
              <a:pathLst>
                <a:path extrusionOk="0" h="1583" w="2425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658548" y="4369856"/>
              <a:ext cx="174084" cy="87092"/>
            </a:xfrm>
            <a:custGeom>
              <a:rect b="b" l="l" r="r" t="t"/>
              <a:pathLst>
                <a:path extrusionOk="0" h="1752" w="3502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986584" y="4289525"/>
              <a:ext cx="135609" cy="100464"/>
            </a:xfrm>
            <a:custGeom>
              <a:rect b="b" l="l" r="r" t="t"/>
              <a:pathLst>
                <a:path extrusionOk="0" h="2021" w="2728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645176" y="4466940"/>
              <a:ext cx="120547" cy="103794"/>
            </a:xfrm>
            <a:custGeom>
              <a:rect b="b" l="l" r="r" t="t"/>
              <a:pathLst>
                <a:path extrusionOk="0" h="2088" w="2425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866087" y="4324670"/>
              <a:ext cx="122187" cy="93753"/>
            </a:xfrm>
            <a:custGeom>
              <a:rect b="b" l="l" r="r" t="t"/>
              <a:pathLst>
                <a:path extrusionOk="0" h="1886" w="2458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8181406" y="1685317"/>
            <a:ext cx="962386" cy="1290422"/>
            <a:chOff x="5892831" y="1685317"/>
            <a:chExt cx="962386" cy="1290422"/>
          </a:xfrm>
        </p:grpSpPr>
        <p:sp>
          <p:nvSpPr>
            <p:cNvPr id="277" name="Google Shape;277;p3"/>
            <p:cNvSpPr/>
            <p:nvPr/>
          </p:nvSpPr>
          <p:spPr>
            <a:xfrm>
              <a:off x="6453510" y="2518805"/>
              <a:ext cx="227672" cy="334797"/>
            </a:xfrm>
            <a:custGeom>
              <a:rect b="b" l="l" r="r" t="t"/>
              <a:pathLst>
                <a:path extrusionOk="0" h="6735" w="458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123833" y="2363163"/>
              <a:ext cx="138939" cy="435161"/>
            </a:xfrm>
            <a:custGeom>
              <a:rect b="b" l="l" r="r" t="t"/>
              <a:pathLst>
                <a:path extrusionOk="0" h="8754" w="2795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354786" y="2451845"/>
              <a:ext cx="313024" cy="395045"/>
            </a:xfrm>
            <a:custGeom>
              <a:rect b="b" l="l" r="r" t="t"/>
              <a:pathLst>
                <a:path extrusionOk="0" h="7947" w="6297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2831" y="1685317"/>
              <a:ext cx="962386" cy="1166594"/>
            </a:xfrm>
            <a:custGeom>
              <a:rect b="b" l="l" r="r" t="t"/>
              <a:pathLst>
                <a:path extrusionOk="0" h="23468" w="1936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68142" y="2078623"/>
              <a:ext cx="50" cy="50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460221" y="2456866"/>
              <a:ext cx="394996" cy="518873"/>
            </a:xfrm>
            <a:custGeom>
              <a:rect b="b" l="l" r="r" t="t"/>
              <a:pathLst>
                <a:path extrusionOk="0" h="10438" w="7946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155601" y="102054"/>
            <a:ext cx="1395857" cy="1191698"/>
            <a:chOff x="155601" y="102054"/>
            <a:chExt cx="1395857" cy="1191698"/>
          </a:xfrm>
        </p:grpSpPr>
        <p:sp>
          <p:nvSpPr>
            <p:cNvPr id="284" name="Google Shape;284;p3"/>
            <p:cNvSpPr/>
            <p:nvPr/>
          </p:nvSpPr>
          <p:spPr>
            <a:xfrm>
              <a:off x="155601" y="768168"/>
              <a:ext cx="1151532" cy="525584"/>
            </a:xfrm>
            <a:custGeom>
              <a:rect b="b" l="l" r="r" t="t"/>
              <a:pathLst>
                <a:path extrusionOk="0" h="10573" w="23165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8824" y="133868"/>
              <a:ext cx="425170" cy="400066"/>
            </a:xfrm>
            <a:custGeom>
              <a:rect b="b" l="l" r="r" t="t"/>
              <a:pathLst>
                <a:path extrusionOk="0" h="8048" w="8553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8700" y="102054"/>
              <a:ext cx="1052758" cy="994200"/>
            </a:xfrm>
            <a:custGeom>
              <a:rect b="b" l="l" r="r" t="t"/>
              <a:pathLst>
                <a:path extrusionOk="0" h="20000" w="21178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-41" y="2235955"/>
            <a:ext cx="855310" cy="1044407"/>
            <a:chOff x="-41" y="2235955"/>
            <a:chExt cx="855310" cy="1044407"/>
          </a:xfrm>
        </p:grpSpPr>
        <p:sp>
          <p:nvSpPr>
            <p:cNvPr id="288" name="Google Shape;288;p3"/>
            <p:cNvSpPr/>
            <p:nvPr/>
          </p:nvSpPr>
          <p:spPr>
            <a:xfrm>
              <a:off x="23422" y="2476949"/>
              <a:ext cx="569080" cy="579122"/>
            </a:xfrm>
            <a:custGeom>
              <a:rect b="b" l="l" r="r" t="t"/>
              <a:pathLst>
                <a:path extrusionOk="0" h="11650" w="11448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41" y="2235955"/>
              <a:ext cx="855310" cy="1044407"/>
            </a:xfrm>
            <a:custGeom>
              <a:rect b="b" l="l" r="r" t="t"/>
              <a:pathLst>
                <a:path extrusionOk="0" h="21010" w="17206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41" y="2426742"/>
              <a:ext cx="805103" cy="684556"/>
            </a:xfrm>
            <a:custGeom>
              <a:rect b="b" l="l" r="r" t="t"/>
              <a:pathLst>
                <a:path extrusionOk="0" h="13771" w="16196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4899221" y="56867"/>
            <a:ext cx="1032676" cy="866992"/>
            <a:chOff x="3554771" y="56867"/>
            <a:chExt cx="1032676" cy="866992"/>
          </a:xfrm>
        </p:grpSpPr>
        <p:sp>
          <p:nvSpPr>
            <p:cNvPr id="292" name="Google Shape;292;p3"/>
            <p:cNvSpPr/>
            <p:nvPr/>
          </p:nvSpPr>
          <p:spPr>
            <a:xfrm>
              <a:off x="4348093" y="788251"/>
              <a:ext cx="13422" cy="28534"/>
            </a:xfrm>
            <a:custGeom>
              <a:rect b="b" l="l" r="r" t="t"/>
              <a:pathLst>
                <a:path extrusionOk="0" h="574" w="27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331341" y="830106"/>
              <a:ext cx="16802" cy="33505"/>
            </a:xfrm>
            <a:custGeom>
              <a:rect b="b" l="l" r="r" t="t"/>
              <a:pathLst>
                <a:path extrusionOk="0" h="674" w="338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63155" y="741374"/>
              <a:ext cx="15112" cy="26843"/>
            </a:xfrm>
            <a:custGeom>
              <a:rect b="b" l="l" r="r" t="t"/>
              <a:pathLst>
                <a:path extrusionOk="0" h="540" w="304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376527" y="699568"/>
              <a:ext cx="16802" cy="26794"/>
            </a:xfrm>
            <a:custGeom>
              <a:rect b="b" l="l" r="r" t="t"/>
              <a:pathLst>
                <a:path extrusionOk="0" h="539" w="338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394920" y="662733"/>
              <a:ext cx="15112" cy="23463"/>
            </a:xfrm>
            <a:custGeom>
              <a:rect b="b" l="l" r="r" t="t"/>
              <a:pathLst>
                <a:path extrusionOk="0" h="472" w="304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626751" y="592443"/>
              <a:ext cx="11781" cy="28484"/>
            </a:xfrm>
            <a:custGeom>
              <a:rect b="b" l="l" r="r" t="t"/>
              <a:pathLst>
                <a:path extrusionOk="0" h="573" w="237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645144" y="537215"/>
              <a:ext cx="16802" cy="33505"/>
            </a:xfrm>
            <a:custGeom>
              <a:rect b="b" l="l" r="r" t="t"/>
              <a:pathLst>
                <a:path extrusionOk="0" h="674" w="338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54771" y="56867"/>
              <a:ext cx="1032676" cy="866992"/>
            </a:xfrm>
            <a:custGeom>
              <a:rect b="b" l="l" r="r" t="t"/>
              <a:pathLst>
                <a:path extrusionOk="0" h="17441" w="20774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661896" y="492029"/>
              <a:ext cx="15112" cy="26843"/>
            </a:xfrm>
            <a:custGeom>
              <a:rect b="b" l="l" r="r" t="t"/>
              <a:pathLst>
                <a:path extrusionOk="0" h="540" w="304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606668" y="635939"/>
              <a:ext cx="16802" cy="26843"/>
            </a:xfrm>
            <a:custGeom>
              <a:rect b="b" l="l" r="r" t="t"/>
              <a:pathLst>
                <a:path extrusionOk="0" h="540" w="338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99145" y="306262"/>
              <a:ext cx="36835" cy="15112"/>
            </a:xfrm>
            <a:custGeom>
              <a:rect b="b" l="l" r="r" t="t"/>
              <a:pathLst>
                <a:path extrusionOk="0" h="304" w="741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857704" y="322965"/>
              <a:ext cx="41906" cy="15112"/>
            </a:xfrm>
            <a:custGeom>
              <a:rect b="b" l="l" r="r" t="t"/>
              <a:pathLst>
                <a:path extrusionOk="0" h="304" w="843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683669" y="399966"/>
              <a:ext cx="18442" cy="28534"/>
            </a:xfrm>
            <a:custGeom>
              <a:rect b="b" l="l" r="r" t="t"/>
              <a:pathLst>
                <a:path extrusionOk="0" h="574" w="371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76958" y="446842"/>
              <a:ext cx="11781" cy="30174"/>
            </a:xfrm>
            <a:custGeom>
              <a:rect b="b" l="l" r="r" t="t"/>
              <a:pathLst>
                <a:path extrusionOk="0" h="607" w="237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97041" y="354779"/>
              <a:ext cx="16802" cy="31864"/>
            </a:xfrm>
            <a:custGeom>
              <a:rect b="b" l="l" r="r" t="t"/>
              <a:pathLst>
                <a:path extrusionOk="0" h="641" w="338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752269" y="294531"/>
              <a:ext cx="33505" cy="13422"/>
            </a:xfrm>
            <a:custGeom>
              <a:rect b="b" l="l" r="r" t="t"/>
              <a:pathLst>
                <a:path extrusionOk="0" h="270" w="674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23403" y="572360"/>
              <a:ext cx="11781" cy="28484"/>
            </a:xfrm>
            <a:custGeom>
              <a:rect b="b" l="l" r="r" t="t"/>
              <a:pathLst>
                <a:path extrusionOk="0" h="573" w="237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55218" y="451863"/>
              <a:ext cx="13422" cy="30174"/>
            </a:xfrm>
            <a:custGeom>
              <a:rect b="b" l="l" r="r" t="t"/>
              <a:pathLst>
                <a:path extrusionOk="0" h="607" w="27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70280" y="411697"/>
              <a:ext cx="16752" cy="23463"/>
            </a:xfrm>
            <a:custGeom>
              <a:rect b="b" l="l" r="r" t="t"/>
              <a:pathLst>
                <a:path extrusionOk="0" h="472" w="337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25094" y="488698"/>
              <a:ext cx="33505" cy="10091"/>
            </a:xfrm>
            <a:custGeom>
              <a:rect b="b" l="l" r="r" t="t"/>
              <a:pathLst>
                <a:path extrusionOk="0" h="203" w="674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344713" y="458574"/>
              <a:ext cx="23513" cy="13422"/>
            </a:xfrm>
            <a:custGeom>
              <a:rect b="b" l="l" r="r" t="t"/>
              <a:pathLst>
                <a:path extrusionOk="0" h="270" w="473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381548" y="471946"/>
              <a:ext cx="30174" cy="10091"/>
            </a:xfrm>
            <a:custGeom>
              <a:rect b="b" l="l" r="r" t="t"/>
              <a:pathLst>
                <a:path extrusionOk="0" h="203" w="607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86983" y="333006"/>
              <a:ext cx="13471" cy="25153"/>
            </a:xfrm>
            <a:custGeom>
              <a:rect b="b" l="l" r="r" t="t"/>
              <a:pathLst>
                <a:path extrusionOk="0" h="506" w="271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408341" y="615856"/>
              <a:ext cx="15112" cy="28534"/>
            </a:xfrm>
            <a:custGeom>
              <a:rect b="b" l="l" r="r" t="t"/>
              <a:pathLst>
                <a:path extrusionOk="0" h="574" w="304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94505" y="445152"/>
              <a:ext cx="31864" cy="10091"/>
            </a:xfrm>
            <a:custGeom>
              <a:rect b="b" l="l" r="r" t="t"/>
              <a:pathLst>
                <a:path extrusionOk="0" h="203" w="641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478631" y="366511"/>
              <a:ext cx="16802" cy="30174"/>
            </a:xfrm>
            <a:custGeom>
              <a:rect b="b" l="l" r="r" t="t"/>
              <a:pathLst>
                <a:path extrusionOk="0" h="607" w="338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958118" y="348068"/>
              <a:ext cx="28484" cy="10091"/>
            </a:xfrm>
            <a:custGeom>
              <a:rect b="b" l="l" r="r" t="t"/>
              <a:pathLst>
                <a:path extrusionOk="0" h="203" w="573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747248" y="240993"/>
              <a:ext cx="8401" cy="28484"/>
            </a:xfrm>
            <a:custGeom>
              <a:rect b="b" l="l" r="r" t="t"/>
              <a:pathLst>
                <a:path extrusionOk="0" h="573" w="169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912931" y="333006"/>
              <a:ext cx="31864" cy="18492"/>
            </a:xfrm>
            <a:custGeom>
              <a:rect b="b" l="l" r="r" t="t"/>
              <a:pathLst>
                <a:path extrusionOk="0" h="372" w="641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753959" y="184075"/>
              <a:ext cx="16752" cy="45236"/>
            </a:xfrm>
            <a:custGeom>
              <a:rect b="b" l="l" r="r" t="t"/>
              <a:pathLst>
                <a:path extrusionOk="0" h="910" w="337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999974" y="359800"/>
              <a:ext cx="30174" cy="8401"/>
            </a:xfrm>
            <a:custGeom>
              <a:rect b="b" l="l" r="r" t="t"/>
              <a:pathLst>
                <a:path extrusionOk="0" h="169" w="607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770661" y="125517"/>
              <a:ext cx="20133" cy="35195"/>
            </a:xfrm>
            <a:custGeom>
              <a:rect b="b" l="l" r="r" t="t"/>
              <a:pathLst>
                <a:path extrusionOk="0" h="708" w="405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043470" y="371532"/>
              <a:ext cx="41906" cy="16752"/>
            </a:xfrm>
            <a:custGeom>
              <a:rect b="b" l="l" r="r" t="t"/>
              <a:pathLst>
                <a:path extrusionOk="0" h="337" w="843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190761" y="413387"/>
              <a:ext cx="30174" cy="13422"/>
            </a:xfrm>
            <a:custGeom>
              <a:rect b="b" l="l" r="r" t="t"/>
              <a:pathLst>
                <a:path extrusionOk="0" h="270" w="607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30926" y="426759"/>
              <a:ext cx="43546" cy="13422"/>
            </a:xfrm>
            <a:custGeom>
              <a:rect b="b" l="l" r="r" t="t"/>
              <a:pathLst>
                <a:path extrusionOk="0" h="270" w="876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143884" y="398276"/>
              <a:ext cx="35195" cy="13471"/>
            </a:xfrm>
            <a:custGeom>
              <a:rect b="b" l="l" r="r" t="t"/>
              <a:pathLst>
                <a:path extrusionOk="0" h="271" w="708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97057" y="383213"/>
              <a:ext cx="36835" cy="13471"/>
            </a:xfrm>
            <a:custGeom>
              <a:rect b="b" l="l" r="r" t="t"/>
              <a:pathLst>
                <a:path extrusionOk="0" h="271" w="741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3"/>
          <p:cNvGrpSpPr/>
          <p:nvPr/>
        </p:nvGrpSpPr>
        <p:grpSpPr>
          <a:xfrm>
            <a:off x="2245156" y="3236816"/>
            <a:ext cx="3792525" cy="1904639"/>
            <a:chOff x="1112916" y="3236816"/>
            <a:chExt cx="3792525" cy="1904639"/>
          </a:xfrm>
        </p:grpSpPr>
        <p:sp>
          <p:nvSpPr>
            <p:cNvPr id="330" name="Google Shape;330;p3"/>
            <p:cNvSpPr/>
            <p:nvPr/>
          </p:nvSpPr>
          <p:spPr>
            <a:xfrm>
              <a:off x="2108757" y="3363974"/>
              <a:ext cx="2639352" cy="629329"/>
            </a:xfrm>
            <a:custGeom>
              <a:rect b="b" l="l" r="r" t="t"/>
              <a:pathLst>
                <a:path extrusionOk="0" h="12660" w="53095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417522" y="3312127"/>
              <a:ext cx="30174" cy="30174"/>
            </a:xfrm>
            <a:custGeom>
              <a:rect b="b" l="l" r="r" t="t"/>
              <a:pathLst>
                <a:path extrusionOk="0" h="607" w="607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99146" y="4053551"/>
              <a:ext cx="1665285" cy="15112"/>
            </a:xfrm>
            <a:custGeom>
              <a:rect b="b" l="l" r="r" t="t"/>
              <a:pathLst>
                <a:path extrusionOk="0" h="304" w="3350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020885" y="5056053"/>
              <a:ext cx="856951" cy="85402"/>
            </a:xfrm>
            <a:custGeom>
              <a:rect b="b" l="l" r="r" t="t"/>
              <a:pathLst>
                <a:path extrusionOk="0" h="1718" w="17239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56015" y="4207503"/>
              <a:ext cx="649461" cy="933951"/>
            </a:xfrm>
            <a:custGeom>
              <a:rect b="b" l="l" r="r" t="t"/>
              <a:pathLst>
                <a:path extrusionOk="0" h="18788" w="13065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79908" y="3236816"/>
              <a:ext cx="2925533" cy="30174"/>
            </a:xfrm>
            <a:custGeom>
              <a:rect b="b" l="l" r="r" t="t"/>
              <a:pathLst>
                <a:path extrusionOk="0" h="607" w="58852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10828" y="5004156"/>
              <a:ext cx="257796" cy="137299"/>
            </a:xfrm>
            <a:custGeom>
              <a:rect b="b" l="l" r="r" t="t"/>
              <a:pathLst>
                <a:path extrusionOk="0" h="2762" w="5186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536378" y="4478621"/>
              <a:ext cx="41856" cy="35195"/>
            </a:xfrm>
            <a:custGeom>
              <a:rect b="b" l="l" r="r" t="t"/>
              <a:pathLst>
                <a:path extrusionOk="0" h="708" w="842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492832" y="4430105"/>
              <a:ext cx="127258" cy="122237"/>
            </a:xfrm>
            <a:custGeom>
              <a:rect b="b" l="l" r="r" t="t"/>
              <a:pathLst>
                <a:path extrusionOk="0" h="2459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559792" y="429285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499543" y="4756451"/>
              <a:ext cx="38525" cy="33505"/>
            </a:xfrm>
            <a:custGeom>
              <a:rect b="b" l="l" r="r" t="t"/>
              <a:pathLst>
                <a:path extrusionOk="0" h="674" w="775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452667" y="4711264"/>
              <a:ext cx="127258" cy="122237"/>
            </a:xfrm>
            <a:custGeom>
              <a:rect b="b" l="l" r="r" t="t"/>
              <a:pathLst>
                <a:path extrusionOk="0" h="2459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566502" y="4614181"/>
              <a:ext cx="28484" cy="40215"/>
            </a:xfrm>
            <a:custGeom>
              <a:rect b="b" l="l" r="r" t="t"/>
              <a:pathLst>
                <a:path extrusionOk="0" h="809" w="573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45591" y="457401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50612" y="442677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375715" y="456899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429253" y="4620892"/>
              <a:ext cx="40215" cy="38525"/>
            </a:xfrm>
            <a:custGeom>
              <a:rect b="b" l="l" r="r" t="t"/>
              <a:pathLst>
                <a:path extrusionOk="0" h="775" w="809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278632" y="4614181"/>
              <a:ext cx="50257" cy="48616"/>
            </a:xfrm>
            <a:custGeom>
              <a:rect b="b" l="l" r="r" t="t"/>
              <a:pathLst>
                <a:path extrusionOk="0" h="978" w="1011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5881" y="4287835"/>
              <a:ext cx="128898" cy="123877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67729" y="4358124"/>
              <a:ext cx="23513" cy="36885"/>
            </a:xfrm>
            <a:custGeom>
              <a:rect b="b" l="l" r="r" t="t"/>
              <a:pathLst>
                <a:path extrusionOk="0" h="742" w="473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02459" y="4476981"/>
              <a:ext cx="31864" cy="36835"/>
            </a:xfrm>
            <a:custGeom>
              <a:rect b="b" l="l" r="r" t="t"/>
              <a:pathLst>
                <a:path extrusionOk="0" h="741" w="641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325508" y="4358124"/>
              <a:ext cx="28484" cy="36885"/>
            </a:xfrm>
            <a:custGeom>
              <a:rect b="b" l="l" r="r" t="t"/>
              <a:pathLst>
                <a:path extrusionOk="0" h="742" w="573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07066" y="4195772"/>
              <a:ext cx="135609" cy="83761"/>
            </a:xfrm>
            <a:custGeom>
              <a:rect b="b" l="l" r="r" t="t"/>
              <a:pathLst>
                <a:path extrusionOk="0" h="1685" w="2728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521316" y="4570684"/>
              <a:ext cx="125567" cy="122237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451026" y="4190751"/>
              <a:ext cx="137249" cy="93803"/>
            </a:xfrm>
            <a:custGeom>
              <a:rect b="b" l="l" r="r" t="t"/>
              <a:pathLst>
                <a:path extrusionOk="0" h="1887" w="2761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616710" y="4358124"/>
              <a:ext cx="23463" cy="40215"/>
            </a:xfrm>
            <a:custGeom>
              <a:rect b="b" l="l" r="r" t="t"/>
              <a:pathLst>
                <a:path extrusionOk="0" h="809" w="472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686999" y="4476981"/>
              <a:ext cx="11781" cy="35195"/>
            </a:xfrm>
            <a:custGeom>
              <a:rect b="b" l="l" r="r" t="t"/>
              <a:pathLst>
                <a:path extrusionOk="0" h="708" w="237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57289" y="4356434"/>
              <a:ext cx="31864" cy="35195"/>
            </a:xfrm>
            <a:custGeom>
              <a:rect b="b" l="l" r="r" t="t"/>
              <a:pathLst>
                <a:path extrusionOk="0" h="708" w="641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569833" y="4289525"/>
              <a:ext cx="113886" cy="123877"/>
            </a:xfrm>
            <a:custGeom>
              <a:rect b="b" l="l" r="r" t="t"/>
              <a:pathLst>
                <a:path extrusionOk="0" h="2492" w="2291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024216" y="4714595"/>
              <a:ext cx="15112" cy="120596"/>
            </a:xfrm>
            <a:custGeom>
              <a:rect b="b" l="l" r="r" t="t"/>
              <a:pathLst>
                <a:path extrusionOk="0" h="2426" w="304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636792" y="442841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50612" y="4749740"/>
              <a:ext cx="38525" cy="45236"/>
            </a:xfrm>
            <a:custGeom>
              <a:rect b="b" l="l" r="r" t="t"/>
              <a:pathLst>
                <a:path extrusionOk="0" h="910" w="775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702062" y="4287835"/>
              <a:ext cx="128898" cy="123877"/>
            </a:xfrm>
            <a:custGeom>
              <a:rect b="b" l="l" r="r" t="t"/>
              <a:pathLst>
                <a:path extrusionOk="0" h="2492" w="2593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310446" y="470793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166486" y="4709574"/>
              <a:ext cx="128948" cy="123927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216693" y="4751430"/>
              <a:ext cx="36885" cy="33505"/>
            </a:xfrm>
            <a:custGeom>
              <a:rect b="b" l="l" r="r" t="t"/>
              <a:pathLst>
                <a:path extrusionOk="0" h="674" w="742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745558" y="4851844"/>
              <a:ext cx="138989" cy="16802"/>
            </a:xfrm>
            <a:custGeom>
              <a:rect b="b" l="l" r="r" t="t"/>
              <a:pathLst>
                <a:path extrusionOk="0" h="338" w="2796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061912" y="457401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235136" y="4570684"/>
              <a:ext cx="115526" cy="123877"/>
            </a:xfrm>
            <a:custGeom>
              <a:rect b="b" l="l" r="r" t="t"/>
              <a:pathLst>
                <a:path extrusionOk="0" h="2492" w="2324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88242" y="4289525"/>
              <a:ext cx="127258" cy="122187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5972" y="4286144"/>
              <a:ext cx="125567" cy="135659"/>
            </a:xfrm>
            <a:custGeom>
              <a:rect b="b" l="l" r="r" t="t"/>
              <a:pathLst>
                <a:path extrusionOk="0" h="2729" w="2526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064382" y="443343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206652" y="4428414"/>
              <a:ext cx="128948" cy="123927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089485" y="4568994"/>
              <a:ext cx="128948" cy="123927"/>
            </a:xfrm>
            <a:custGeom>
              <a:rect b="b" l="l" r="r" t="t"/>
              <a:pathLst>
                <a:path extrusionOk="0" h="2493" w="2594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251838" y="4476981"/>
              <a:ext cx="43596" cy="35195"/>
            </a:xfrm>
            <a:custGeom>
              <a:rect b="b" l="l" r="r" t="t"/>
              <a:pathLst>
                <a:path extrusionOk="0" h="708" w="877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34257" y="4711264"/>
              <a:ext cx="113886" cy="123927"/>
            </a:xfrm>
            <a:custGeom>
              <a:rect b="b" l="l" r="r" t="t"/>
              <a:pathLst>
                <a:path extrusionOk="0" h="2493" w="2291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139692" y="4614181"/>
              <a:ext cx="36885" cy="53637"/>
            </a:xfrm>
            <a:custGeom>
              <a:rect b="b" l="l" r="r" t="t"/>
              <a:pathLst>
                <a:path extrusionOk="0" h="1079" w="742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271921" y="4289525"/>
              <a:ext cx="127258" cy="122187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072783" y="4754761"/>
              <a:ext cx="33505" cy="31864"/>
            </a:xfrm>
            <a:custGeom>
              <a:rect b="b" l="l" r="r" t="t"/>
              <a:pathLst>
                <a:path extrusionOk="0" h="641" w="674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074423" y="4430105"/>
              <a:ext cx="113886" cy="123877"/>
            </a:xfrm>
            <a:custGeom>
              <a:rect b="b" l="l" r="r" t="t"/>
              <a:pathLst>
                <a:path extrusionOk="0" h="2492" w="2291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116279" y="4475291"/>
              <a:ext cx="28484" cy="43546"/>
            </a:xfrm>
            <a:custGeom>
              <a:rect b="b" l="l" r="r" t="t"/>
              <a:pathLst>
                <a:path extrusionOk="0" h="876" w="573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633462" y="4751430"/>
              <a:ext cx="46877" cy="41906"/>
            </a:xfrm>
            <a:custGeom>
              <a:rect b="b" l="l" r="r" t="t"/>
              <a:pathLst>
                <a:path extrusionOk="0" h="843" w="943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990761" y="4610850"/>
              <a:ext cx="38525" cy="53587"/>
            </a:xfrm>
            <a:custGeom>
              <a:rect b="b" l="l" r="r" t="t"/>
              <a:pathLst>
                <a:path extrusionOk="0" h="1078" w="775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736345" y="4711264"/>
              <a:ext cx="127258" cy="122237"/>
            </a:xfrm>
            <a:custGeom>
              <a:rect b="b" l="l" r="r" t="t"/>
              <a:pathLst>
                <a:path extrusionOk="0" h="2459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596627" y="470957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948905" y="456735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784912" y="4751430"/>
              <a:ext cx="38525" cy="45236"/>
            </a:xfrm>
            <a:custGeom>
              <a:rect b="b" l="l" r="r" t="t"/>
              <a:pathLst>
                <a:path extrusionOk="0" h="910" w="775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13380" y="4709574"/>
              <a:ext cx="162353" cy="133968"/>
            </a:xfrm>
            <a:custGeom>
              <a:rect b="b" l="l" r="r" t="t"/>
              <a:pathLst>
                <a:path extrusionOk="0" h="2695" w="3266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15020" y="4568994"/>
              <a:ext cx="232693" cy="130588"/>
            </a:xfrm>
            <a:custGeom>
              <a:rect b="b" l="l" r="r" t="t"/>
              <a:pathLst>
                <a:path extrusionOk="0" h="2627" w="4681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5600" y="4289525"/>
              <a:ext cx="127258" cy="122187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594125" y="470793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6180" y="4851844"/>
              <a:ext cx="127258" cy="142320"/>
            </a:xfrm>
            <a:custGeom>
              <a:rect b="b" l="l" r="r" t="t"/>
              <a:pathLst>
                <a:path extrusionOk="0" h="2863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740537" y="4714595"/>
              <a:ext cx="15112" cy="120596"/>
            </a:xfrm>
            <a:custGeom>
              <a:rect b="b" l="l" r="r" t="t"/>
              <a:pathLst>
                <a:path extrusionOk="0" h="2426" w="304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902890" y="4863576"/>
              <a:ext cx="15112" cy="135609"/>
            </a:xfrm>
            <a:custGeom>
              <a:rect b="b" l="l" r="r" t="t"/>
              <a:pathLst>
                <a:path extrusionOk="0" h="2728" w="304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113760" y="4942217"/>
              <a:ext cx="23513" cy="35195"/>
            </a:xfrm>
            <a:custGeom>
              <a:rect b="b" l="l" r="r" t="t"/>
              <a:pathLst>
                <a:path extrusionOk="0" h="708" w="473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065243" y="4915473"/>
              <a:ext cx="128898" cy="87042"/>
            </a:xfrm>
            <a:custGeom>
              <a:rect b="b" l="l" r="r" t="t"/>
              <a:pathLst>
                <a:path extrusionOk="0" h="1751" w="2593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189070" y="4190751"/>
              <a:ext cx="137299" cy="93803"/>
            </a:xfrm>
            <a:custGeom>
              <a:rect b="b" l="l" r="r" t="t"/>
              <a:pathLst>
                <a:path extrusionOk="0" h="1887" w="2762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712103" y="4615871"/>
              <a:ext cx="41906" cy="45236"/>
            </a:xfrm>
            <a:custGeom>
              <a:rect b="b" l="l" r="r" t="t"/>
              <a:pathLst>
                <a:path extrusionOk="0" h="910" w="843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307927" y="3266940"/>
              <a:ext cx="590853" cy="1874514"/>
            </a:xfrm>
            <a:custGeom>
              <a:rect b="b" l="l" r="r" t="t"/>
              <a:pathLst>
                <a:path extrusionOk="0" h="37709" w="11886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2634291" y="442677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665227" y="456735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82807" y="470957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926303" y="4734678"/>
              <a:ext cx="33554" cy="33554"/>
            </a:xfrm>
            <a:custGeom>
              <a:rect b="b" l="l" r="r" t="t"/>
              <a:pathLst>
                <a:path extrusionOk="0" h="675" w="675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856892" y="4195772"/>
              <a:ext cx="135609" cy="83761"/>
            </a:xfrm>
            <a:custGeom>
              <a:rect b="b" l="l" r="r" t="t"/>
              <a:pathLst>
                <a:path extrusionOk="0" h="1685" w="2728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821747" y="4478621"/>
              <a:ext cx="48567" cy="35195"/>
            </a:xfrm>
            <a:custGeom>
              <a:rect b="b" l="l" r="r" t="t"/>
              <a:pathLst>
                <a:path extrusionOk="0" h="708" w="977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776561" y="4430105"/>
              <a:ext cx="127208" cy="122237"/>
            </a:xfrm>
            <a:custGeom>
              <a:rect b="b" l="l" r="r" t="t"/>
              <a:pathLst>
                <a:path extrusionOk="0" h="2459" w="2559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716263" y="4609160"/>
              <a:ext cx="30174" cy="46926"/>
            </a:xfrm>
            <a:custGeom>
              <a:rect b="b" l="l" r="r" t="t"/>
              <a:pathLst>
                <a:path extrusionOk="0" h="944" w="607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04995" y="4570684"/>
              <a:ext cx="125567" cy="122237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853512" y="4617561"/>
              <a:ext cx="31864" cy="43546"/>
            </a:xfrm>
            <a:custGeom>
              <a:rect b="b" l="l" r="r" t="t"/>
              <a:pathLst>
                <a:path extrusionOk="0" h="876" w="641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59394" y="456899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927182" y="4754761"/>
              <a:ext cx="40215" cy="38575"/>
            </a:xfrm>
            <a:custGeom>
              <a:rect b="b" l="l" r="r" t="t"/>
              <a:pathLst>
                <a:path extrusionOk="0" h="776" w="809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985741" y="4287835"/>
              <a:ext cx="128898" cy="123877"/>
            </a:xfrm>
            <a:custGeom>
              <a:rect b="b" l="l" r="r" t="t"/>
              <a:pathLst>
                <a:path extrusionOk="0" h="2492" w="2593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129651" y="4286144"/>
              <a:ext cx="125617" cy="135659"/>
            </a:xfrm>
            <a:custGeom>
              <a:rect b="b" l="l" r="r" t="t"/>
              <a:pathLst>
                <a:path extrusionOk="0" h="2729" w="2527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80306" y="470957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51408" y="4346393"/>
              <a:ext cx="38575" cy="45236"/>
            </a:xfrm>
            <a:custGeom>
              <a:rect b="b" l="l" r="r" t="t"/>
              <a:pathLst>
                <a:path extrusionOk="0" h="910" w="776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853512" y="4289525"/>
              <a:ext cx="113886" cy="123877"/>
            </a:xfrm>
            <a:custGeom>
              <a:rect b="b" l="l" r="r" t="t"/>
              <a:pathLst>
                <a:path extrusionOk="0" h="2492" w="2291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93678" y="4346393"/>
              <a:ext cx="36885" cy="53637"/>
            </a:xfrm>
            <a:custGeom>
              <a:rect b="b" l="l" r="r" t="t"/>
              <a:pathLst>
                <a:path extrusionOk="0" h="1079" w="742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843471" y="429285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09601" y="4190751"/>
              <a:ext cx="137299" cy="93803"/>
            </a:xfrm>
            <a:custGeom>
              <a:rect b="b" l="l" r="r" t="t"/>
              <a:pathLst>
                <a:path extrusionOk="0" h="1887" w="2762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77787" y="4468580"/>
              <a:ext cx="40215" cy="51947"/>
            </a:xfrm>
            <a:custGeom>
              <a:rect b="b" l="l" r="r" t="t"/>
              <a:pathLst>
                <a:path extrusionOk="0" h="1045" w="809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979030" y="4476981"/>
              <a:ext cx="28534" cy="8401"/>
            </a:xfrm>
            <a:custGeom>
              <a:rect b="b" l="l" r="r" t="t"/>
              <a:pathLst>
                <a:path extrusionOk="0" h="169" w="574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920471" y="442841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970678" y="4478621"/>
              <a:ext cx="33505" cy="40215"/>
            </a:xfrm>
            <a:custGeom>
              <a:rect b="b" l="l" r="r" t="t"/>
              <a:pathLst>
                <a:path extrusionOk="0" h="809" w="674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029237" y="4349773"/>
              <a:ext cx="40215" cy="45236"/>
            </a:xfrm>
            <a:custGeom>
              <a:rect b="b" l="l" r="r" t="t"/>
              <a:pathLst>
                <a:path extrusionOk="0" h="910" w="809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176528" y="4354794"/>
              <a:ext cx="36885" cy="48567"/>
            </a:xfrm>
            <a:custGeom>
              <a:rect b="b" l="l" r="r" t="t"/>
              <a:pathLst>
                <a:path extrusionOk="0" h="977" w="742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896179" y="4359815"/>
              <a:ext cx="31864" cy="36835"/>
            </a:xfrm>
            <a:custGeom>
              <a:rect b="b" l="l" r="r" t="t"/>
              <a:pathLst>
                <a:path extrusionOk="0" h="741" w="641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973198" y="3258539"/>
              <a:ext cx="2344821" cy="1882915"/>
            </a:xfrm>
            <a:custGeom>
              <a:rect b="b" l="l" r="r" t="t"/>
              <a:pathLst>
                <a:path extrusionOk="0" h="37878" w="4717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21714" y="4870287"/>
              <a:ext cx="13471" cy="18442"/>
            </a:xfrm>
            <a:custGeom>
              <a:rect b="b" l="l" r="r" t="t"/>
              <a:pathLst>
                <a:path extrusionOk="0" h="371" w="271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112916" y="4369856"/>
              <a:ext cx="286280" cy="771599"/>
            </a:xfrm>
            <a:custGeom>
              <a:rect b="b" l="l" r="r" t="t"/>
              <a:pathLst>
                <a:path extrusionOk="0" h="15522" w="5759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51442" y="4383228"/>
              <a:ext cx="35195" cy="115526"/>
            </a:xfrm>
            <a:custGeom>
              <a:rect b="b" l="l" r="r" t="t"/>
              <a:pathLst>
                <a:path extrusionOk="0" h="2324" w="708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31756" y="4922134"/>
              <a:ext cx="31864" cy="102154"/>
            </a:xfrm>
            <a:custGeom>
              <a:rect b="b" l="l" r="r" t="t"/>
              <a:pathLst>
                <a:path extrusionOk="0" h="2055" w="641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336361" y="4195772"/>
              <a:ext cx="135609" cy="83761"/>
            </a:xfrm>
            <a:custGeom>
              <a:rect b="b" l="l" r="r" t="t"/>
              <a:pathLst>
                <a:path extrusionOk="0" h="1685" w="2728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413380" y="4286144"/>
              <a:ext cx="125567" cy="135659"/>
            </a:xfrm>
            <a:custGeom>
              <a:rect b="b" l="l" r="r" t="t"/>
              <a:pathLst>
                <a:path extrusionOk="0" h="2729" w="2526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132202" y="4287835"/>
              <a:ext cx="128898" cy="123877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041829" y="4192441"/>
              <a:ext cx="127208" cy="88732"/>
            </a:xfrm>
            <a:custGeom>
              <a:rect b="b" l="l" r="r" t="t"/>
              <a:pathLst>
                <a:path extrusionOk="0" h="1785" w="2559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209153" y="4430105"/>
              <a:ext cx="127258" cy="122237"/>
            </a:xfrm>
            <a:custGeom>
              <a:rect b="b" l="l" r="r" t="t"/>
              <a:pathLst>
                <a:path extrusionOk="0" h="2459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237637" y="4570684"/>
              <a:ext cx="125567" cy="122237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96179" y="4195772"/>
              <a:ext cx="132278" cy="80381"/>
            </a:xfrm>
            <a:custGeom>
              <a:rect b="b" l="l" r="r" t="t"/>
              <a:pathLst>
                <a:path extrusionOk="0" h="1617" w="2661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99560" y="4287835"/>
              <a:ext cx="128898" cy="123877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05823" y="4195772"/>
              <a:ext cx="137299" cy="80381"/>
            </a:xfrm>
            <a:custGeom>
              <a:rect b="b" l="l" r="r" t="t"/>
              <a:pathLst>
                <a:path extrusionOk="0" h="1617" w="2762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92037" y="4568994"/>
              <a:ext cx="128898" cy="123927"/>
            </a:xfrm>
            <a:custGeom>
              <a:rect b="b" l="l" r="r" t="t"/>
              <a:pathLst>
                <a:path extrusionOk="0" h="2493" w="2593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608358" y="4192441"/>
              <a:ext cx="127208" cy="88732"/>
            </a:xfrm>
            <a:custGeom>
              <a:rect b="b" l="l" r="r" t="t"/>
              <a:pathLst>
                <a:path extrusionOk="0" h="1785" w="2559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54755" y="4195772"/>
              <a:ext cx="137299" cy="80381"/>
            </a:xfrm>
            <a:custGeom>
              <a:rect b="b" l="l" r="r" t="t"/>
              <a:pathLst>
                <a:path extrusionOk="0" h="1617" w="2762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62311" y="4192441"/>
              <a:ext cx="127258" cy="88732"/>
            </a:xfrm>
            <a:custGeom>
              <a:rect b="b" l="l" r="r" t="t"/>
              <a:pathLst>
                <a:path extrusionOk="0" h="1785" w="256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748938" y="4195772"/>
              <a:ext cx="133919" cy="80381"/>
            </a:xfrm>
            <a:custGeom>
              <a:rect b="b" l="l" r="r" t="t"/>
              <a:pathLst>
                <a:path extrusionOk="0" h="1617" w="2694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790744" y="4430105"/>
              <a:ext cx="113886" cy="123877"/>
            </a:xfrm>
            <a:custGeom>
              <a:rect b="b" l="l" r="r" t="t"/>
              <a:pathLst>
                <a:path extrusionOk="0" h="2492" w="2291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822559" y="4476981"/>
              <a:ext cx="38525" cy="40215"/>
            </a:xfrm>
            <a:custGeom>
              <a:rect b="b" l="l" r="r" t="t"/>
              <a:pathLst>
                <a:path extrusionOk="0" h="809" w="775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750579" y="4711264"/>
              <a:ext cx="113886" cy="123927"/>
            </a:xfrm>
            <a:custGeom>
              <a:rect b="b" l="l" r="r" t="t"/>
              <a:pathLst>
                <a:path extrusionOk="0" h="2493" w="2291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859394" y="4615871"/>
              <a:ext cx="36835" cy="43546"/>
            </a:xfrm>
            <a:custGeom>
              <a:rect b="b" l="l" r="r" t="t"/>
              <a:pathLst>
                <a:path extrusionOk="0" h="876" w="741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780703" y="4433435"/>
              <a:ext cx="15112" cy="120547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805806" y="4568994"/>
              <a:ext cx="128948" cy="123927"/>
            </a:xfrm>
            <a:custGeom>
              <a:rect b="b" l="l" r="r" t="t"/>
              <a:pathLst>
                <a:path extrusionOk="0" h="2493" w="2594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066933" y="442677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951407" y="4570684"/>
              <a:ext cx="115576" cy="123877"/>
            </a:xfrm>
            <a:custGeom>
              <a:rect b="b" l="l" r="r" t="t"/>
              <a:pathLst>
                <a:path extrusionOk="0" h="2492" w="2325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961448" y="4473601"/>
              <a:ext cx="45236" cy="36885"/>
            </a:xfrm>
            <a:custGeom>
              <a:rect b="b" l="l" r="r" t="t"/>
              <a:pathLst>
                <a:path extrusionOk="0" h="742" w="91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22973" y="4428414"/>
              <a:ext cx="128948" cy="123927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47679" y="4873617"/>
              <a:ext cx="45236" cy="30174"/>
            </a:xfrm>
            <a:custGeom>
              <a:rect b="b" l="l" r="r" t="t"/>
              <a:pathLst>
                <a:path extrusionOk="0" h="607" w="91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386568" y="4353104"/>
              <a:ext cx="56968" cy="40215"/>
            </a:xfrm>
            <a:custGeom>
              <a:rect b="b" l="l" r="r" t="t"/>
              <a:pathLst>
                <a:path extrusionOk="0" h="809" w="1146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65657" y="4704553"/>
              <a:ext cx="309693" cy="138989"/>
            </a:xfrm>
            <a:custGeom>
              <a:rect b="b" l="l" r="r" t="t"/>
              <a:pathLst>
                <a:path extrusionOk="0" h="2796" w="623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779062" y="4736368"/>
              <a:ext cx="45236" cy="26843"/>
            </a:xfrm>
            <a:custGeom>
              <a:rect b="b" l="l" r="r" t="t"/>
              <a:pathLst>
                <a:path extrusionOk="0" h="540" w="91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48093" y="4920494"/>
              <a:ext cx="127258" cy="82021"/>
            </a:xfrm>
            <a:custGeom>
              <a:rect b="b" l="l" r="r" t="t"/>
              <a:pathLst>
                <a:path extrusionOk="0" h="1650" w="256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04133" y="4851844"/>
              <a:ext cx="123927" cy="149031"/>
            </a:xfrm>
            <a:custGeom>
              <a:rect b="b" l="l" r="r" t="t"/>
              <a:pathLst>
                <a:path extrusionOk="0" h="2998" w="2493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344713" y="4932176"/>
              <a:ext cx="8451" cy="70340"/>
            </a:xfrm>
            <a:custGeom>
              <a:rect b="b" l="l" r="r" t="t"/>
              <a:pathLst>
                <a:path extrusionOk="0" h="1415" w="17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394920" y="4942217"/>
              <a:ext cx="28534" cy="38575"/>
            </a:xfrm>
            <a:custGeom>
              <a:rect b="b" l="l" r="r" t="t"/>
              <a:pathLst>
                <a:path extrusionOk="0" h="776" w="574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399940" y="4500394"/>
              <a:ext cx="55327" cy="45236"/>
            </a:xfrm>
            <a:custGeom>
              <a:rect b="b" l="l" r="r" t="t"/>
              <a:pathLst>
                <a:path extrusionOk="0" h="910" w="1113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9402" y="4289525"/>
              <a:ext cx="202568" cy="125567"/>
            </a:xfrm>
            <a:custGeom>
              <a:rect b="b" l="l" r="r" t="t"/>
              <a:pathLst>
                <a:path extrusionOk="0" h="2526" w="4075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348093" y="4430105"/>
              <a:ext cx="132278" cy="262817"/>
            </a:xfrm>
            <a:custGeom>
              <a:rect b="b" l="l" r="r" t="t"/>
              <a:pathLst>
                <a:path extrusionOk="0" h="5287" w="2661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252699" y="4947238"/>
              <a:ext cx="41856" cy="25153"/>
            </a:xfrm>
            <a:custGeom>
              <a:rect b="b" l="l" r="r" t="t"/>
              <a:pathLst>
                <a:path extrusionOk="0" h="506" w="842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443504" y="4492043"/>
              <a:ext cx="56918" cy="46877"/>
            </a:xfrm>
            <a:custGeom>
              <a:rect b="b" l="l" r="r" t="t"/>
              <a:pathLst>
                <a:path extrusionOk="0" h="943" w="1145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026767" y="4707934"/>
              <a:ext cx="125567" cy="135609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553959" y="4848514"/>
              <a:ext cx="125567" cy="155692"/>
            </a:xfrm>
            <a:custGeom>
              <a:rect b="b" l="l" r="r" t="t"/>
              <a:pathLst>
                <a:path extrusionOk="0" h="3132" w="2526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409999" y="4426774"/>
              <a:ext cx="205899" cy="130588"/>
            </a:xfrm>
            <a:custGeom>
              <a:rect b="b" l="l" r="r" t="t"/>
              <a:pathLst>
                <a:path extrusionOk="0" h="2627" w="4142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416710" y="4195772"/>
              <a:ext cx="132278" cy="80381"/>
            </a:xfrm>
            <a:custGeom>
              <a:rect b="b" l="l" r="r" t="t"/>
              <a:pathLst>
                <a:path extrusionOk="0" h="1617" w="2661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409999" y="4850204"/>
              <a:ext cx="128948" cy="143960"/>
            </a:xfrm>
            <a:custGeom>
              <a:rect b="b" l="l" r="r" t="t"/>
              <a:pathLst>
                <a:path extrusionOk="0" h="2896" w="2594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735516" y="4850204"/>
              <a:ext cx="160712" cy="143960"/>
            </a:xfrm>
            <a:custGeom>
              <a:rect b="b" l="l" r="r" t="t"/>
              <a:pathLst>
                <a:path extrusionOk="0" h="2896" w="3233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12931" y="4850204"/>
              <a:ext cx="130588" cy="150671"/>
            </a:xfrm>
            <a:custGeom>
              <a:rect b="b" l="l" r="r" t="t"/>
              <a:pathLst>
                <a:path extrusionOk="0" h="3031" w="2627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022576" y="4850204"/>
              <a:ext cx="697928" cy="155692"/>
            </a:xfrm>
            <a:custGeom>
              <a:rect b="b" l="l" r="r" t="t"/>
              <a:pathLst>
                <a:path extrusionOk="0" h="3132" w="1404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843471" y="4845183"/>
              <a:ext cx="169113" cy="157332"/>
            </a:xfrm>
            <a:custGeom>
              <a:rect b="b" l="l" r="r" t="t"/>
              <a:pathLst>
                <a:path extrusionOk="0" h="3165" w="3402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3"/>
          <p:cNvSpPr txBox="1"/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0"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8" name="Google Shape;478;p3"/>
          <p:cNvSpPr txBox="1"/>
          <p:nvPr>
            <p:ph idx="1" type="subTitle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79" name="Google Shape;479;p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925" name="Google Shape;192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28" name="Google Shape;1928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9" name="Google Shape;192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25"/>
          <p:cNvSpPr txBox="1"/>
          <p:nvPr>
            <p:ph idx="1" type="body"/>
          </p:nvPr>
        </p:nvSpPr>
        <p:spPr>
          <a:xfrm>
            <a:off x="1295400" y="2571750"/>
            <a:ext cx="6385500" cy="12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34" name="Google Shape;1934;p25"/>
          <p:cNvSpPr txBox="1"/>
          <p:nvPr>
            <p:ph idx="10" type="dt"/>
          </p:nvPr>
        </p:nvSpPr>
        <p:spPr>
          <a:xfrm>
            <a:off x="7162800" y="142101"/>
            <a:ext cx="182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5" name="Google Shape;1935;p25"/>
          <p:cNvSpPr txBox="1"/>
          <p:nvPr>
            <p:ph idx="12" type="sldNum"/>
          </p:nvPr>
        </p:nvSpPr>
        <p:spPr>
          <a:xfrm>
            <a:off x="7159752" y="4767264"/>
            <a:ext cx="1137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6" name="Google Shape;1936;p25"/>
          <p:cNvSpPr txBox="1"/>
          <p:nvPr>
            <p:ph idx="11" type="ftr"/>
          </p:nvPr>
        </p:nvSpPr>
        <p:spPr>
          <a:xfrm>
            <a:off x="1069848" y="4767264"/>
            <a:ext cx="510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7" name="Google Shape;1937;p25"/>
          <p:cNvSpPr txBox="1"/>
          <p:nvPr>
            <p:ph type="title"/>
          </p:nvPr>
        </p:nvSpPr>
        <p:spPr>
          <a:xfrm>
            <a:off x="1219200" y="1028701"/>
            <a:ext cx="6553200" cy="13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ill Sans"/>
              <a:buNone/>
              <a:defRPr sz="4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6" name="Google Shape;1946;p27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47" name="Google Shape;1947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8" name="Google Shape;1948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9" name="Google Shape;1949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2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2" name="Google Shape;1952;p2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53" name="Google Shape;1953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4" name="Google Shape;1954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5" name="Google Shape;1955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8" name="Google Shape;1958;p29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59" name="Google Shape;1959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0" name="Google Shape;1960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1" name="Google Shape;1961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3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4" name="Google Shape;1964;p30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5" name="Google Shape;1965;p30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6" name="Google Shape;1966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7" name="Google Shape;1967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8" name="Google Shape;1968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31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1" name="Google Shape;1971;p31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72" name="Google Shape;1972;p31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3" name="Google Shape;1973;p31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74" name="Google Shape;1974;p31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5" name="Google Shape;1975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6" name="Google Shape;1976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7" name="Google Shape;1977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0" name="Google Shape;1980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1" name="Google Shape;1981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2" name="Google Shape;1982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"/>
          <p:cNvSpPr txBox="1"/>
          <p:nvPr>
            <p:ph idx="1" type="body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SzPts val="2000"/>
              <a:buChar char="✖"/>
              <a:defRPr i="1" sz="2000">
                <a:solidFill>
                  <a:schemeClr val="accent1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 sz="2000">
                <a:solidFill>
                  <a:schemeClr val="accent1"/>
                </a:solidFill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 sz="2000">
                <a:solidFill>
                  <a:schemeClr val="accent1"/>
                </a:solidFill>
              </a:defRPr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i="1" sz="2000">
                <a:solidFill>
                  <a:schemeClr val="accent1"/>
                </a:solidFill>
              </a:defRPr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i="1" sz="2000">
                <a:solidFill>
                  <a:schemeClr val="accent1"/>
                </a:solidFill>
              </a:defRPr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i="1" sz="2000">
                <a:solidFill>
                  <a:schemeClr val="accent1"/>
                </a:solidFill>
              </a:defRPr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i="1" sz="2000">
                <a:solidFill>
                  <a:schemeClr val="accent1"/>
                </a:solidFill>
              </a:defRPr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i="1" sz="2000">
                <a:solidFill>
                  <a:schemeClr val="accent1"/>
                </a:solidFill>
              </a:defRPr>
            </a:lvl8pPr>
            <a:lvl9pPr indent="-3556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i="1" sz="2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2" name="Google Shape;482;p4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55D4B"/>
                </a:solidFill>
              </a:defRPr>
            </a:lvl1pPr>
            <a:lvl2pPr lvl="1">
              <a:buNone/>
              <a:defRPr>
                <a:solidFill>
                  <a:srgbClr val="F55D4B"/>
                </a:solidFill>
              </a:defRPr>
            </a:lvl2pPr>
            <a:lvl3pPr lvl="2">
              <a:buNone/>
              <a:defRPr>
                <a:solidFill>
                  <a:srgbClr val="F55D4B"/>
                </a:solidFill>
              </a:defRPr>
            </a:lvl3pPr>
            <a:lvl4pPr lvl="3">
              <a:buNone/>
              <a:defRPr>
                <a:solidFill>
                  <a:srgbClr val="F55D4B"/>
                </a:solidFill>
              </a:defRPr>
            </a:lvl4pPr>
            <a:lvl5pPr lvl="4">
              <a:buNone/>
              <a:defRPr>
                <a:solidFill>
                  <a:srgbClr val="F55D4B"/>
                </a:solidFill>
              </a:defRPr>
            </a:lvl5pPr>
            <a:lvl6pPr lvl="5">
              <a:buNone/>
              <a:defRPr>
                <a:solidFill>
                  <a:srgbClr val="F55D4B"/>
                </a:solidFill>
              </a:defRPr>
            </a:lvl6pPr>
            <a:lvl7pPr lvl="6">
              <a:buNone/>
              <a:defRPr>
                <a:solidFill>
                  <a:srgbClr val="F55D4B"/>
                </a:solidFill>
              </a:defRPr>
            </a:lvl7pPr>
            <a:lvl8pPr lvl="7">
              <a:buNone/>
              <a:defRPr>
                <a:solidFill>
                  <a:srgbClr val="F55D4B"/>
                </a:solidFill>
              </a:defRPr>
            </a:lvl8pPr>
            <a:lvl9pPr lvl="8">
              <a:buNone/>
              <a:defRPr>
                <a:solidFill>
                  <a:srgbClr val="F55D4B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3" name="Google Shape;483;p4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484" name="Google Shape;484;p4"/>
            <p:cNvSpPr/>
            <p:nvPr/>
          </p:nvSpPr>
          <p:spPr>
            <a:xfrm>
              <a:off x="1803411" y="-6007"/>
              <a:ext cx="5944150" cy="724669"/>
            </a:xfrm>
            <a:custGeom>
              <a:rect b="b" l="l" r="r" t="t"/>
              <a:pathLst>
                <a:path extrusionOk="0" h="10910" w="8949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045264" y="-6007"/>
              <a:ext cx="7118300" cy="2100014"/>
            </a:xfrm>
            <a:custGeom>
              <a:rect b="b" l="l" r="r" t="t"/>
              <a:pathLst>
                <a:path extrusionOk="0" h="31616" w="107167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324836" y="-6007"/>
              <a:ext cx="487541" cy="711252"/>
            </a:xfrm>
            <a:custGeom>
              <a:rect b="b" l="l" r="r" t="t"/>
              <a:pathLst>
                <a:path extrusionOk="0" h="10708" w="734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488" name="Google Shape;488;p4"/>
            <p:cNvSpPr/>
            <p:nvPr/>
          </p:nvSpPr>
          <p:spPr>
            <a:xfrm>
              <a:off x="-7997" y="4475586"/>
              <a:ext cx="315374" cy="89538"/>
            </a:xfrm>
            <a:custGeom>
              <a:rect b="b" l="l" r="r" t="t"/>
              <a:pathLst>
                <a:path extrusionOk="0" h="1348" w="4748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997" y="4374956"/>
              <a:ext cx="310857" cy="96246"/>
            </a:xfrm>
            <a:custGeom>
              <a:rect b="b" l="l" r="r" t="t"/>
              <a:pathLst>
                <a:path extrusionOk="0" h="1449" w="468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997" y="4187113"/>
              <a:ext cx="257188" cy="62703"/>
            </a:xfrm>
            <a:custGeom>
              <a:rect b="b" l="l" r="r" t="t"/>
              <a:pathLst>
                <a:path extrusionOk="0" h="944" w="3872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997" y="4238524"/>
              <a:ext cx="261705" cy="85087"/>
            </a:xfrm>
            <a:custGeom>
              <a:rect b="b" l="l" r="r" t="t"/>
              <a:pathLst>
                <a:path extrusionOk="0" h="1281" w="394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997" y="4634336"/>
              <a:ext cx="373494" cy="98505"/>
            </a:xfrm>
            <a:custGeom>
              <a:rect b="b" l="l" r="r" t="t"/>
              <a:pathLst>
                <a:path extrusionOk="0" h="1483" w="5623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997" y="4558348"/>
              <a:ext cx="225903" cy="69345"/>
            </a:xfrm>
            <a:custGeom>
              <a:rect b="b" l="l" r="r" t="t"/>
              <a:pathLst>
                <a:path extrusionOk="0" h="1044" w="3401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997" y="4685813"/>
              <a:ext cx="382461" cy="93988"/>
            </a:xfrm>
            <a:custGeom>
              <a:rect b="b" l="l" r="r" t="t"/>
              <a:pathLst>
                <a:path extrusionOk="0" h="1415" w="5758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658012" y="4408499"/>
              <a:ext cx="382461" cy="335500"/>
            </a:xfrm>
            <a:custGeom>
              <a:rect b="b" l="l" r="r" t="t"/>
              <a:pathLst>
                <a:path extrusionOk="0" h="5051" w="5758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7997" y="4735032"/>
              <a:ext cx="375752" cy="102888"/>
            </a:xfrm>
            <a:custGeom>
              <a:rect b="b" l="l" r="r" t="t"/>
              <a:pathLst>
                <a:path extrusionOk="0" h="1549" w="5657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7997" y="3985853"/>
              <a:ext cx="216936" cy="73862"/>
            </a:xfrm>
            <a:custGeom>
              <a:rect b="b" l="l" r="r" t="t"/>
              <a:pathLst>
                <a:path extrusionOk="0" h="1112" w="3266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7997" y="4424175"/>
              <a:ext cx="324275" cy="93988"/>
            </a:xfrm>
            <a:custGeom>
              <a:rect b="b" l="l" r="r" t="t"/>
              <a:pathLst>
                <a:path extrusionOk="0" h="1415" w="4882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7997" y="4030555"/>
              <a:ext cx="216936" cy="67153"/>
            </a:xfrm>
            <a:custGeom>
              <a:rect b="b" l="l" r="r" t="t"/>
              <a:pathLst>
                <a:path extrusionOk="0" h="1011" w="3266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7997" y="4126735"/>
              <a:ext cx="239320" cy="73862"/>
            </a:xfrm>
            <a:custGeom>
              <a:rect b="b" l="l" r="r" t="t"/>
              <a:pathLst>
                <a:path extrusionOk="0" h="1112" w="3603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7997" y="4310127"/>
              <a:ext cx="143140" cy="53736"/>
            </a:xfrm>
            <a:custGeom>
              <a:rect b="b" l="l" r="r" t="t"/>
              <a:pathLst>
                <a:path extrusionOk="0" h="809" w="2155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7997" y="4075257"/>
              <a:ext cx="248287" cy="91796"/>
            </a:xfrm>
            <a:custGeom>
              <a:rect b="b" l="l" r="r" t="t"/>
              <a:pathLst>
                <a:path extrusionOk="0" h="1382" w="3738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81106" y="3464768"/>
              <a:ext cx="715702" cy="201327"/>
            </a:xfrm>
            <a:custGeom>
              <a:rect b="b" l="l" r="r" t="t"/>
              <a:pathLst>
                <a:path extrusionOk="0" h="3031" w="10775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067649" y="4327995"/>
              <a:ext cx="51477" cy="26901"/>
            </a:xfrm>
            <a:custGeom>
              <a:rect b="b" l="l" r="r" t="t"/>
              <a:pathLst>
                <a:path extrusionOk="0" h="405" w="775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42664" y="4482294"/>
              <a:ext cx="64895" cy="24643"/>
            </a:xfrm>
            <a:custGeom>
              <a:rect b="b" l="l" r="r" t="t"/>
              <a:pathLst>
                <a:path extrusionOk="0" h="371" w="977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7997" y="3247832"/>
              <a:ext cx="2193869" cy="2010543"/>
            </a:xfrm>
            <a:custGeom>
              <a:rect b="b" l="l" r="r" t="t"/>
              <a:pathLst>
                <a:path extrusionOk="0" h="30269" w="33029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7997" y="4793152"/>
              <a:ext cx="360076" cy="109664"/>
            </a:xfrm>
            <a:custGeom>
              <a:rect b="b" l="l" r="r" t="t"/>
              <a:pathLst>
                <a:path extrusionOk="0" h="1651" w="5421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8" name="Google Shape;508;p4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509" name="Google Shape;509;p4"/>
            <p:cNvSpPr/>
            <p:nvPr/>
          </p:nvSpPr>
          <p:spPr>
            <a:xfrm>
              <a:off x="8758311" y="2981744"/>
              <a:ext cx="26901" cy="33610"/>
            </a:xfrm>
            <a:custGeom>
              <a:rect b="b" l="l" r="r" t="t"/>
              <a:pathLst>
                <a:path extrusionOk="0" h="506" w="405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682257" y="3929925"/>
              <a:ext cx="102955" cy="118564"/>
            </a:xfrm>
            <a:custGeom>
              <a:rect b="b" l="l" r="r" t="t"/>
              <a:pathLst>
                <a:path extrusionOk="0" h="1785" w="155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805272" y="2999611"/>
              <a:ext cx="107405" cy="26901"/>
            </a:xfrm>
            <a:custGeom>
              <a:rect b="b" l="l" r="r" t="t"/>
              <a:pathLst>
                <a:path extrusionOk="0" h="405" w="1617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443004" y="2878855"/>
              <a:ext cx="688868" cy="1216595"/>
            </a:xfrm>
            <a:custGeom>
              <a:rect b="b" l="l" r="r" t="t"/>
              <a:pathLst>
                <a:path extrusionOk="0" h="18316" w="10371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498931" y="3035413"/>
              <a:ext cx="583721" cy="914704"/>
            </a:xfrm>
            <a:custGeom>
              <a:rect b="b" l="l" r="r" t="t"/>
              <a:pathLst>
                <a:path extrusionOk="0" h="13771" w="8788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845524" y="2961618"/>
              <a:ext cx="20192" cy="20192"/>
            </a:xfrm>
            <a:custGeom>
              <a:rect b="b" l="l" r="r" t="t"/>
              <a:pathLst>
                <a:path extrusionOk="0" h="304" w="304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5" name="Google Shape;515;p4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516" name="Google Shape;516;p4"/>
            <p:cNvSpPr/>
            <p:nvPr/>
          </p:nvSpPr>
          <p:spPr>
            <a:xfrm>
              <a:off x="6700941" y="5054790"/>
              <a:ext cx="111855" cy="1511843"/>
            </a:xfrm>
            <a:custGeom>
              <a:rect b="b" l="l" r="r" t="t"/>
              <a:pathLst>
                <a:path extrusionOk="0" h="22761" w="1684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457170" y="4802119"/>
              <a:ext cx="333242" cy="1894170"/>
            </a:xfrm>
            <a:custGeom>
              <a:rect b="b" l="l" r="r" t="t"/>
              <a:pathLst>
                <a:path extrusionOk="0" h="28517" w="5017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109762" y="4967577"/>
              <a:ext cx="60511" cy="60444"/>
            </a:xfrm>
            <a:custGeom>
              <a:rect b="b" l="l" r="r" t="t"/>
              <a:pathLst>
                <a:path extrusionOk="0" h="910" w="911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797054" y="5021247"/>
              <a:ext cx="2354943" cy="156624"/>
            </a:xfrm>
            <a:custGeom>
              <a:rect b="b" l="l" r="r" t="t"/>
              <a:pathLst>
                <a:path extrusionOk="0" h="2358" w="35454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785895" y="4797602"/>
              <a:ext cx="2366102" cy="170042"/>
            </a:xfrm>
            <a:custGeom>
              <a:rect b="b" l="l" r="r" t="t"/>
              <a:pathLst>
                <a:path extrusionOk="0" h="2560" w="35622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024808" y="4983253"/>
              <a:ext cx="31351" cy="31351"/>
            </a:xfrm>
            <a:custGeom>
              <a:rect b="b" l="l" r="r" t="t"/>
              <a:pathLst>
                <a:path extrusionOk="0" h="472" w="472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239485" y="6776727"/>
              <a:ext cx="93988" cy="67153"/>
            </a:xfrm>
            <a:custGeom>
              <a:rect b="b" l="l" r="r" t="t"/>
              <a:pathLst>
                <a:path extrusionOk="0" h="1011" w="1415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863799" y="6727574"/>
              <a:ext cx="290798" cy="96180"/>
            </a:xfrm>
            <a:custGeom>
              <a:rect b="b" l="l" r="r" t="t"/>
              <a:pathLst>
                <a:path extrusionOk="0" h="1448" w="4378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6705391" y="6564308"/>
              <a:ext cx="2446606" cy="190168"/>
            </a:xfrm>
            <a:custGeom>
              <a:rect b="b" l="l" r="r" t="t"/>
              <a:pathLst>
                <a:path extrusionOk="0" h="2863" w="36834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671506" y="6765568"/>
              <a:ext cx="85021" cy="22451"/>
            </a:xfrm>
            <a:custGeom>
              <a:rect b="b" l="l" r="r" t="t"/>
              <a:pathLst>
                <a:path extrusionOk="0" h="338" w="128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678215" y="6696223"/>
              <a:ext cx="87279" cy="20192"/>
            </a:xfrm>
            <a:custGeom>
              <a:rect b="b" l="l" r="r" t="t"/>
              <a:pathLst>
                <a:path extrusionOk="0" h="304" w="1314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687116" y="6729766"/>
              <a:ext cx="91796" cy="29159"/>
            </a:xfrm>
            <a:custGeom>
              <a:rect b="b" l="l" r="r" t="t"/>
              <a:pathLst>
                <a:path extrusionOk="0" h="439" w="1382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6445945" y="6685064"/>
              <a:ext cx="1552095" cy="178942"/>
            </a:xfrm>
            <a:custGeom>
              <a:rect b="b" l="l" r="r" t="t"/>
              <a:pathLst>
                <a:path extrusionOk="0" h="2694" w="2336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9" name="Google Shape;529;p4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30" name="Google Shape;530;p4"/>
            <p:cNvSpPr/>
            <p:nvPr/>
          </p:nvSpPr>
          <p:spPr>
            <a:xfrm>
              <a:off x="1342704" y="2046980"/>
              <a:ext cx="118564" cy="107405"/>
            </a:xfrm>
            <a:custGeom>
              <a:rect b="b" l="l" r="r" t="t"/>
              <a:pathLst>
                <a:path extrusionOk="0" h="1617" w="1785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409791" y="2120775"/>
              <a:ext cx="35868" cy="35802"/>
            </a:xfrm>
            <a:custGeom>
              <a:rect b="b" l="l" r="r" t="t"/>
              <a:pathLst>
                <a:path extrusionOk="0" h="539" w="54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92593" y="1261999"/>
              <a:ext cx="619523" cy="565853"/>
            </a:xfrm>
            <a:custGeom>
              <a:rect b="b" l="l" r="r" t="t"/>
              <a:pathLst>
                <a:path extrusionOk="0" h="8519" w="9327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969210" y="1727156"/>
              <a:ext cx="210294" cy="53736"/>
            </a:xfrm>
            <a:custGeom>
              <a:rect b="b" l="l" r="r" t="t"/>
              <a:pathLst>
                <a:path extrusionOk="0" h="809" w="3166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798894" y="1999953"/>
              <a:ext cx="62703" cy="134306"/>
            </a:xfrm>
            <a:custGeom>
              <a:rect b="b" l="l" r="r" t="t"/>
              <a:pathLst>
                <a:path extrusionOk="0" h="2022" w="944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197372" y="1776375"/>
              <a:ext cx="73862" cy="31351"/>
            </a:xfrm>
            <a:custGeom>
              <a:rect b="b" l="l" r="r" t="t"/>
              <a:pathLst>
                <a:path extrusionOk="0" h="472" w="1112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99302" y="1767408"/>
              <a:ext cx="64895" cy="33610"/>
            </a:xfrm>
            <a:custGeom>
              <a:rect b="b" l="l" r="r" t="t"/>
              <a:pathLst>
                <a:path extrusionOk="0" h="506" w="977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322578" y="1836753"/>
              <a:ext cx="143207" cy="51477"/>
            </a:xfrm>
            <a:custGeom>
              <a:rect b="b" l="l" r="r" t="t"/>
              <a:pathLst>
                <a:path extrusionOk="0" h="775" w="2156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684846" y="2181153"/>
              <a:ext cx="66" cy="6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660270" y="2158769"/>
              <a:ext cx="26901" cy="26901"/>
            </a:xfrm>
            <a:custGeom>
              <a:rect b="b" l="l" r="r" t="t"/>
              <a:pathLst>
                <a:path extrusionOk="0" h="405" w="405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0083" y="1865779"/>
              <a:ext cx="304215" cy="250546"/>
            </a:xfrm>
            <a:custGeom>
              <a:rect b="b" l="l" r="r" t="t"/>
              <a:pathLst>
                <a:path extrusionOk="0" h="3772" w="458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635694" y="2129676"/>
              <a:ext cx="89471" cy="100697"/>
            </a:xfrm>
            <a:custGeom>
              <a:rect b="b" l="l" r="r" t="t"/>
              <a:pathLst>
                <a:path extrusionOk="0" h="1516" w="1347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70839" y="1984344"/>
              <a:ext cx="38060" cy="35802"/>
            </a:xfrm>
            <a:custGeom>
              <a:rect b="b" l="l" r="r" t="t"/>
              <a:pathLst>
                <a:path extrusionOk="0" h="539" w="573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69880" y="1765149"/>
              <a:ext cx="266221" cy="257254"/>
            </a:xfrm>
            <a:custGeom>
              <a:rect b="b" l="l" r="r" t="t"/>
              <a:pathLst>
                <a:path extrusionOk="0" h="3873" w="4008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05052" y="1677937"/>
              <a:ext cx="1538677" cy="673192"/>
            </a:xfrm>
            <a:custGeom>
              <a:rect b="b" l="l" r="r" t="t"/>
              <a:pathLst>
                <a:path extrusionOk="0" h="10135" w="23165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428066" y="1821077"/>
              <a:ext cx="143207" cy="156624"/>
            </a:xfrm>
            <a:custGeom>
              <a:rect b="b" l="l" r="r" t="t"/>
              <a:pathLst>
                <a:path extrusionOk="0" h="2358" w="2156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86475" y="2076007"/>
              <a:ext cx="190168" cy="201327"/>
            </a:xfrm>
            <a:custGeom>
              <a:rect b="b" l="l" r="r" t="t"/>
              <a:pathLst>
                <a:path extrusionOk="0" h="3031" w="2863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4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548" name="Google Shape;548;p4"/>
            <p:cNvSpPr/>
            <p:nvPr/>
          </p:nvSpPr>
          <p:spPr>
            <a:xfrm>
              <a:off x="3688614" y="5616127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581275" y="5472986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18009" y="6016389"/>
              <a:ext cx="40318" cy="38127"/>
            </a:xfrm>
            <a:custGeom>
              <a:rect b="b" l="l" r="r" t="t"/>
              <a:pathLst>
                <a:path extrusionOk="0" h="574" w="607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744475" y="5765909"/>
              <a:ext cx="147724" cy="152174"/>
            </a:xfrm>
            <a:custGeom>
              <a:rect b="b" l="l" r="r" t="t"/>
              <a:pathLst>
                <a:path extrusionOk="0" h="2291" w="2224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579017" y="5790552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527606" y="5636253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26346" y="5604901"/>
              <a:ext cx="33610" cy="44835"/>
            </a:xfrm>
            <a:custGeom>
              <a:rect b="b" l="l" r="r" t="t"/>
              <a:pathLst>
                <a:path extrusionOk="0" h="675" w="506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259259" y="5517688"/>
              <a:ext cx="152108" cy="167783"/>
            </a:xfrm>
            <a:custGeom>
              <a:rect b="b" l="l" r="r" t="t"/>
              <a:pathLst>
                <a:path extrusionOk="0" h="2526" w="229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621869" y="5935884"/>
              <a:ext cx="138757" cy="152174"/>
            </a:xfrm>
            <a:custGeom>
              <a:rect b="b" l="l" r="r" t="t"/>
              <a:pathLst>
                <a:path extrusionOk="0" h="2291" w="2089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626319" y="6152820"/>
              <a:ext cx="44835" cy="35868"/>
            </a:xfrm>
            <a:custGeom>
              <a:rect b="b" l="l" r="r" t="t"/>
              <a:pathLst>
                <a:path extrusionOk="0" h="540" w="675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469827" y="6177397"/>
              <a:ext cx="35802" cy="35868"/>
            </a:xfrm>
            <a:custGeom>
              <a:rect b="b" l="l" r="r" t="t"/>
              <a:pathLst>
                <a:path extrusionOk="0" h="540" w="539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568199" y="6101409"/>
              <a:ext cx="158883" cy="147657"/>
            </a:xfrm>
            <a:custGeom>
              <a:rect b="b" l="l" r="r" t="t"/>
              <a:pathLst>
                <a:path extrusionOk="0" h="2223" w="2392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418350" y="6125986"/>
              <a:ext cx="145465" cy="147657"/>
            </a:xfrm>
            <a:custGeom>
              <a:rect b="b" l="l" r="r" t="t"/>
              <a:pathLst>
                <a:path extrusionOk="0" h="2223" w="219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409449" y="6143853"/>
              <a:ext cx="31351" cy="134240"/>
            </a:xfrm>
            <a:custGeom>
              <a:rect b="b" l="l" r="r" t="t"/>
              <a:pathLst>
                <a:path extrusionOk="0" h="2021" w="472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518980" y="6011938"/>
              <a:ext cx="42577" cy="62703"/>
            </a:xfrm>
            <a:custGeom>
              <a:rect b="b" l="l" r="r" t="t"/>
              <a:pathLst>
                <a:path extrusionOk="0" h="944" w="641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458602" y="5953819"/>
              <a:ext cx="156624" cy="156558"/>
            </a:xfrm>
            <a:custGeom>
              <a:rect b="b" l="l" r="r" t="t"/>
              <a:pathLst>
                <a:path extrusionOk="0" h="2357" w="2358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051224" y="6025356"/>
              <a:ext cx="156624" cy="154366"/>
            </a:xfrm>
            <a:custGeom>
              <a:rect b="b" l="l" r="r" t="t"/>
              <a:pathLst>
                <a:path extrusionOk="0" h="2324" w="2358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368790" y="5982845"/>
              <a:ext cx="158883" cy="145465"/>
            </a:xfrm>
            <a:custGeom>
              <a:rect b="b" l="l" r="r" t="t"/>
              <a:pathLst>
                <a:path extrusionOk="0" h="2190" w="2392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729207" y="6072316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782877" y="6125986"/>
              <a:ext cx="42577" cy="51477"/>
            </a:xfrm>
            <a:custGeom>
              <a:rect b="b" l="l" r="r" t="t"/>
              <a:pathLst>
                <a:path extrusionOk="0" h="775" w="641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418009" y="5499821"/>
              <a:ext cx="154366" cy="145399"/>
            </a:xfrm>
            <a:custGeom>
              <a:rect b="b" l="l" r="r" t="t"/>
              <a:pathLst>
                <a:path extrusionOk="0" h="2189" w="2324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982286" y="5929176"/>
              <a:ext cx="49285" cy="55994"/>
            </a:xfrm>
            <a:custGeom>
              <a:rect b="b" l="l" r="r" t="t"/>
              <a:pathLst>
                <a:path extrusionOk="0" h="843" w="742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06233" y="6354081"/>
              <a:ext cx="156624" cy="187909"/>
            </a:xfrm>
            <a:custGeom>
              <a:rect b="b" l="l" r="r" t="t"/>
              <a:pathLst>
                <a:path extrusionOk="0" h="2829" w="2358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977836" y="6029806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926359" y="5875506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946143" y="5571358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745224" y="6383174"/>
              <a:ext cx="161075" cy="170042"/>
            </a:xfrm>
            <a:custGeom>
              <a:rect b="b" l="l" r="r" t="t"/>
              <a:pathLst>
                <a:path extrusionOk="0" h="2560" w="2425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267818" y="5524397"/>
              <a:ext cx="590430" cy="979599"/>
            </a:xfrm>
            <a:custGeom>
              <a:rect b="b" l="l" r="r" t="t"/>
              <a:pathLst>
                <a:path extrusionOk="0" h="14748" w="8889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458602" y="5638445"/>
              <a:ext cx="152174" cy="165591"/>
            </a:xfrm>
            <a:custGeom>
              <a:rect b="b" l="l" r="r" t="t"/>
              <a:pathLst>
                <a:path extrusionOk="0" h="2493" w="2291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617418" y="5618318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143294" y="5913567"/>
              <a:ext cx="51544" cy="42510"/>
            </a:xfrm>
            <a:custGeom>
              <a:rect b="b" l="l" r="r" t="t"/>
              <a:pathLst>
                <a:path extrusionOk="0" h="640" w="776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780685" y="5591484"/>
              <a:ext cx="154366" cy="152174"/>
            </a:xfrm>
            <a:custGeom>
              <a:rect b="b" l="l" r="r" t="t"/>
              <a:pathLst>
                <a:path extrusionOk="0" h="2291" w="2324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845513" y="5676505"/>
              <a:ext cx="26901" cy="40318"/>
            </a:xfrm>
            <a:custGeom>
              <a:rect b="b" l="l" r="r" t="t"/>
              <a:pathLst>
                <a:path extrusionOk="0" h="607" w="405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686697" y="5701081"/>
              <a:ext cx="33676" cy="40318"/>
            </a:xfrm>
            <a:custGeom>
              <a:rect b="b" l="l" r="r" t="t"/>
              <a:pathLst>
                <a:path extrusionOk="0" h="607" w="507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87367" y="5855380"/>
              <a:ext cx="154432" cy="147657"/>
            </a:xfrm>
            <a:custGeom>
              <a:rect b="b" l="l" r="r" t="t"/>
              <a:pathLst>
                <a:path extrusionOk="0" h="2223" w="2325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523497" y="5721207"/>
              <a:ext cx="40318" cy="58186"/>
            </a:xfrm>
            <a:custGeom>
              <a:rect b="b" l="l" r="r" t="t"/>
              <a:pathLst>
                <a:path extrusionOk="0" h="876" w="607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145553" y="5692114"/>
              <a:ext cx="147657" cy="145465"/>
            </a:xfrm>
            <a:custGeom>
              <a:rect b="b" l="l" r="r" t="t"/>
              <a:pathLst>
                <a:path extrusionOk="0" h="2190" w="2223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1725098" y="5989554"/>
              <a:ext cx="64961" cy="53736"/>
            </a:xfrm>
            <a:custGeom>
              <a:rect b="b" l="l" r="r" t="t"/>
              <a:pathLst>
                <a:path extrusionOk="0" h="809" w="978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639736" y="5506529"/>
              <a:ext cx="161141" cy="111855"/>
            </a:xfrm>
            <a:custGeom>
              <a:rect b="b" l="l" r="r" t="t"/>
              <a:pathLst>
                <a:path extrusionOk="0" h="1684" w="2426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98552" y="5484145"/>
              <a:ext cx="161075" cy="111922"/>
            </a:xfrm>
            <a:custGeom>
              <a:rect b="b" l="l" r="r" t="t"/>
              <a:pathLst>
                <a:path extrusionOk="0" h="1685" w="2425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462711" y="5390224"/>
              <a:ext cx="152174" cy="100697"/>
            </a:xfrm>
            <a:custGeom>
              <a:rect b="b" l="l" r="r" t="t"/>
              <a:pathLst>
                <a:path extrusionOk="0" h="1516" w="2291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979687" y="5457310"/>
              <a:ext cx="145399" cy="111922"/>
            </a:xfrm>
            <a:custGeom>
              <a:rect b="b" l="l" r="r" t="t"/>
              <a:pathLst>
                <a:path extrusionOk="0" h="1685" w="2189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04303" y="5557940"/>
              <a:ext cx="163333" cy="105213"/>
            </a:xfrm>
            <a:custGeom>
              <a:rect b="b" l="l" r="r" t="t"/>
              <a:pathLst>
                <a:path extrusionOk="0" h="1584" w="2459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299511" y="5412608"/>
              <a:ext cx="156558" cy="102955"/>
            </a:xfrm>
            <a:custGeom>
              <a:rect b="b" l="l" r="r" t="t"/>
              <a:pathLst>
                <a:path extrusionOk="0" h="1550" w="2357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136244" y="5437184"/>
              <a:ext cx="156624" cy="102955"/>
            </a:xfrm>
            <a:custGeom>
              <a:rect b="b" l="l" r="r" t="t"/>
              <a:pathLst>
                <a:path extrusionOk="0" h="1550" w="2358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807861" y="5638445"/>
              <a:ext cx="152108" cy="100697"/>
            </a:xfrm>
            <a:custGeom>
              <a:rect b="b" l="l" r="r" t="t"/>
              <a:pathLst>
                <a:path extrusionOk="0" h="1516" w="229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1127" y="5607160"/>
              <a:ext cx="163267" cy="107405"/>
            </a:xfrm>
            <a:custGeom>
              <a:rect b="b" l="l" r="r" t="t"/>
              <a:pathLst>
                <a:path extrusionOk="0" h="1617" w="2458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1816828" y="5739075"/>
              <a:ext cx="154366" cy="147724"/>
            </a:xfrm>
            <a:custGeom>
              <a:rect b="b" l="l" r="r" t="t"/>
              <a:pathLst>
                <a:path extrusionOk="0" h="2224" w="2324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047115" y="5783843"/>
              <a:ext cx="42577" cy="51477"/>
            </a:xfrm>
            <a:custGeom>
              <a:rect b="b" l="l" r="r" t="t"/>
              <a:pathLst>
                <a:path extrusionOk="0" h="775" w="641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136586" y="5584775"/>
              <a:ext cx="158883" cy="107405"/>
            </a:xfrm>
            <a:custGeom>
              <a:rect b="b" l="l" r="r" t="t"/>
              <a:pathLst>
                <a:path extrusionOk="0" h="1617" w="2392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80028" y="5712240"/>
              <a:ext cx="154366" cy="152174"/>
            </a:xfrm>
            <a:custGeom>
              <a:rect b="b" l="l" r="r" t="t"/>
              <a:pathLst>
                <a:path extrusionOk="0" h="2291" w="2324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57972" y="5739075"/>
              <a:ext cx="44835" cy="49285"/>
            </a:xfrm>
            <a:custGeom>
              <a:rect b="b" l="l" r="r" t="t"/>
              <a:pathLst>
                <a:path extrusionOk="0" h="742" w="675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2297594" y="5667538"/>
              <a:ext cx="156624" cy="147657"/>
            </a:xfrm>
            <a:custGeom>
              <a:rect b="b" l="l" r="r" t="t"/>
              <a:pathLst>
                <a:path extrusionOk="0" h="2223" w="2358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472019" y="5535622"/>
              <a:ext cx="158883" cy="105147"/>
            </a:xfrm>
            <a:custGeom>
              <a:rect b="b" l="l" r="r" t="t"/>
              <a:pathLst>
                <a:path extrusionOk="0" h="1583" w="2392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981537" y="6166238"/>
              <a:ext cx="29159" cy="42577"/>
            </a:xfrm>
            <a:custGeom>
              <a:rect b="b" l="l" r="r" t="t"/>
              <a:pathLst>
                <a:path extrusionOk="0" h="641" w="439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921159" y="6163979"/>
              <a:ext cx="18000" cy="78379"/>
            </a:xfrm>
            <a:custGeom>
              <a:rect b="b" l="l" r="r" t="t"/>
              <a:pathLst>
                <a:path extrusionOk="0" h="1180" w="271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921159" y="6132694"/>
              <a:ext cx="154366" cy="102955"/>
            </a:xfrm>
            <a:custGeom>
              <a:rect b="b" l="l" r="r" t="t"/>
              <a:pathLst>
                <a:path extrusionOk="0" h="1550" w="2324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804920" y="6112568"/>
              <a:ext cx="49219" cy="31351"/>
            </a:xfrm>
            <a:custGeom>
              <a:rect b="b" l="l" r="r" t="t"/>
              <a:pathLst>
                <a:path extrusionOk="0" h="472" w="741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623719" y="5358939"/>
              <a:ext cx="165591" cy="109664"/>
            </a:xfrm>
            <a:custGeom>
              <a:rect b="b" l="l" r="r" t="t"/>
              <a:pathLst>
                <a:path extrusionOk="0" h="1651" w="2493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753442" y="6081283"/>
              <a:ext cx="154366" cy="181201"/>
            </a:xfrm>
            <a:custGeom>
              <a:rect b="b" l="l" r="r" t="t"/>
              <a:pathLst>
                <a:path extrusionOk="0" h="2728" w="2324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818337" y="6190814"/>
              <a:ext cx="47027" cy="31418"/>
            </a:xfrm>
            <a:custGeom>
              <a:rect b="b" l="l" r="r" t="t"/>
              <a:pathLst>
                <a:path extrusionOk="0" h="473" w="708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605851" y="6172946"/>
              <a:ext cx="154366" cy="107405"/>
            </a:xfrm>
            <a:custGeom>
              <a:rect b="b" l="l" r="r" t="t"/>
              <a:pathLst>
                <a:path extrusionOk="0" h="1617" w="2324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35575" y="5441701"/>
              <a:ext cx="239320" cy="154366"/>
            </a:xfrm>
            <a:custGeom>
              <a:rect b="b" l="l" r="r" t="t"/>
              <a:pathLst>
                <a:path extrusionOk="0" h="2324" w="3603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874198" y="5517688"/>
              <a:ext cx="62703" cy="42577"/>
            </a:xfrm>
            <a:custGeom>
              <a:rect b="b" l="l" r="r" t="t"/>
              <a:pathLst>
                <a:path extrusionOk="0" h="641" w="944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791436" y="5336554"/>
              <a:ext cx="156624" cy="109664"/>
            </a:xfrm>
            <a:custGeom>
              <a:rect b="b" l="l" r="r" t="t"/>
              <a:pathLst>
                <a:path extrusionOk="0" h="1651" w="2358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12258" y="5671988"/>
              <a:ext cx="60444" cy="55994"/>
            </a:xfrm>
            <a:custGeom>
              <a:rect b="b" l="l" r="r" t="t"/>
              <a:pathLst>
                <a:path extrusionOk="0" h="843" w="91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686356" y="5895632"/>
              <a:ext cx="355626" cy="192426"/>
            </a:xfrm>
            <a:custGeom>
              <a:rect b="b" l="l" r="r" t="t"/>
              <a:pathLst>
                <a:path extrusionOk="0" h="2897" w="5354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842913" y="5591484"/>
              <a:ext cx="185651" cy="297506"/>
            </a:xfrm>
            <a:custGeom>
              <a:rect b="b" l="l" r="r" t="t"/>
              <a:pathLst>
                <a:path extrusionOk="0" h="4479" w="2795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725098" y="6217649"/>
              <a:ext cx="199135" cy="161141"/>
            </a:xfrm>
            <a:custGeom>
              <a:rect b="b" l="l" r="r" t="t"/>
              <a:pathLst>
                <a:path extrusionOk="0" h="2426" w="2998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644594" y="5658571"/>
              <a:ext cx="156624" cy="102955"/>
            </a:xfrm>
            <a:custGeom>
              <a:rect b="b" l="l" r="r" t="t"/>
              <a:pathLst>
                <a:path extrusionOk="0" h="1550" w="2358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3666230" y="6210940"/>
              <a:ext cx="26901" cy="40318"/>
            </a:xfrm>
            <a:custGeom>
              <a:rect b="b" l="l" r="r" t="t"/>
              <a:pathLst>
                <a:path extrusionOk="0" h="607" w="405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573057" y="5173288"/>
              <a:ext cx="2549428" cy="1442497"/>
            </a:xfrm>
            <a:custGeom>
              <a:rect b="b" l="l" r="r" t="t"/>
              <a:pathLst>
                <a:path extrusionOk="0" h="21717" w="38382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655820" y="5757009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704972" y="6058899"/>
              <a:ext cx="275122" cy="167783"/>
            </a:xfrm>
            <a:custGeom>
              <a:rect b="b" l="l" r="r" t="t"/>
              <a:pathLst>
                <a:path extrusionOk="0" h="2526" w="4142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678138" y="5897891"/>
              <a:ext cx="239387" cy="167783"/>
            </a:xfrm>
            <a:custGeom>
              <a:rect b="b" l="l" r="r" t="t"/>
              <a:pathLst>
                <a:path extrusionOk="0" h="2526" w="3604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749333" y="5935884"/>
              <a:ext cx="22451" cy="134240"/>
            </a:xfrm>
            <a:custGeom>
              <a:rect b="b" l="l" r="r" t="t"/>
              <a:pathLst>
                <a:path extrusionOk="0" h="2021" w="338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216748" y="5689922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418009" y="5721207"/>
              <a:ext cx="49285" cy="42577"/>
            </a:xfrm>
            <a:custGeom>
              <a:rect b="b" l="l" r="r" t="t"/>
              <a:pathLst>
                <a:path extrusionOk="0" h="641" w="742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549924" y="5815128"/>
              <a:ext cx="24709" cy="134240"/>
            </a:xfrm>
            <a:custGeom>
              <a:rect b="b" l="l" r="r" t="t"/>
              <a:pathLst>
                <a:path extrusionOk="0" h="2021" w="372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368790" y="5665279"/>
              <a:ext cx="156624" cy="147724"/>
            </a:xfrm>
            <a:custGeom>
              <a:rect b="b" l="l" r="r" t="t"/>
              <a:pathLst>
                <a:path extrusionOk="0" h="2224" w="2358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422459" y="5815128"/>
              <a:ext cx="138757" cy="154366"/>
            </a:xfrm>
            <a:custGeom>
              <a:rect b="b" l="l" r="r" t="t"/>
              <a:pathLst>
                <a:path extrusionOk="0" h="2324" w="2089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212232" y="6025356"/>
              <a:ext cx="29159" cy="131982"/>
            </a:xfrm>
            <a:custGeom>
              <a:rect b="b" l="l" r="r" t="t"/>
              <a:pathLst>
                <a:path extrusionOk="0" h="1987" w="439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3236875" y="6161787"/>
              <a:ext cx="156624" cy="26901"/>
            </a:xfrm>
            <a:custGeom>
              <a:rect b="b" l="l" r="r" t="t"/>
              <a:pathLst>
                <a:path extrusionOk="0" h="405" w="2358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010972" y="5651862"/>
              <a:ext cx="29159" cy="44835"/>
            </a:xfrm>
            <a:custGeom>
              <a:rect b="b" l="l" r="r" t="t"/>
              <a:pathLst>
                <a:path extrusionOk="0" h="675" w="439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257001" y="6038773"/>
              <a:ext cx="51477" cy="29159"/>
            </a:xfrm>
            <a:custGeom>
              <a:rect b="b" l="l" r="r" t="t"/>
              <a:pathLst>
                <a:path extrusionOk="0" h="439" w="775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939435" y="5591484"/>
              <a:ext cx="31351" cy="132048"/>
            </a:xfrm>
            <a:custGeom>
              <a:rect b="b" l="l" r="r" t="t"/>
              <a:pathLst>
                <a:path extrusionOk="0" h="1988" w="472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11602" y="5772618"/>
              <a:ext cx="13484" cy="40385"/>
            </a:xfrm>
            <a:custGeom>
              <a:rect b="b" l="l" r="r" t="t"/>
              <a:pathLst>
                <a:path extrusionOk="0" h="608" w="203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98184" y="5549040"/>
              <a:ext cx="156624" cy="145399"/>
            </a:xfrm>
            <a:custGeom>
              <a:rect b="b" l="l" r="r" t="t"/>
              <a:pathLst>
                <a:path extrusionOk="0" h="2189" w="2358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63709" y="5748042"/>
              <a:ext cx="42577" cy="44769"/>
            </a:xfrm>
            <a:custGeom>
              <a:rect b="b" l="l" r="r" t="t"/>
              <a:pathLst>
                <a:path extrusionOk="0" h="674" w="641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169788" y="5627286"/>
              <a:ext cx="35802" cy="38060"/>
            </a:xfrm>
            <a:custGeom>
              <a:rect b="b" l="l" r="r" t="t"/>
              <a:pathLst>
                <a:path extrusionOk="0" h="573" w="539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941693" y="5795002"/>
              <a:ext cx="47027" cy="40318"/>
            </a:xfrm>
            <a:custGeom>
              <a:rect b="b" l="l" r="r" t="t"/>
              <a:pathLst>
                <a:path extrusionOk="0" h="607" w="708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051224" y="5710048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946143" y="6110310"/>
              <a:ext cx="47027" cy="38127"/>
            </a:xfrm>
            <a:custGeom>
              <a:rect b="b" l="l" r="r" t="t"/>
              <a:pathLst>
                <a:path extrusionOk="0" h="574" w="708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943885" y="5886732"/>
              <a:ext cx="147657" cy="149849"/>
            </a:xfrm>
            <a:custGeom>
              <a:rect b="b" l="l" r="r" t="t"/>
              <a:pathLst>
                <a:path extrusionOk="0" h="2256" w="2223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999813" y="5942593"/>
              <a:ext cx="31351" cy="44835"/>
            </a:xfrm>
            <a:custGeom>
              <a:rect b="b" l="l" r="r" t="t"/>
              <a:pathLst>
                <a:path extrusionOk="0" h="675" w="472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890215" y="6052190"/>
              <a:ext cx="152174" cy="147657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677796" y="5989554"/>
              <a:ext cx="58186" cy="51544"/>
            </a:xfrm>
            <a:custGeom>
              <a:rect b="b" l="l" r="r" t="t"/>
              <a:pathLst>
                <a:path extrusionOk="0" h="776" w="876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778426" y="5911308"/>
              <a:ext cx="158816" cy="149916"/>
            </a:xfrm>
            <a:custGeom>
              <a:rect b="b" l="l" r="r" t="t"/>
              <a:pathLst>
                <a:path extrusionOk="0" h="2257" w="2391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847772" y="5969428"/>
              <a:ext cx="42510" cy="42577"/>
            </a:xfrm>
            <a:custGeom>
              <a:rect b="b" l="l" r="r" t="t"/>
              <a:pathLst>
                <a:path extrusionOk="0" h="641" w="64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218940" y="6005230"/>
              <a:ext cx="145465" cy="147657"/>
            </a:xfrm>
            <a:custGeom>
              <a:rect b="b" l="l" r="r" t="t"/>
              <a:pathLst>
                <a:path extrusionOk="0" h="2223" w="219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261451" y="5835254"/>
              <a:ext cx="154366" cy="156624"/>
            </a:xfrm>
            <a:custGeom>
              <a:rect b="b" l="l" r="r" t="t"/>
              <a:pathLst>
                <a:path extrusionOk="0" h="2358" w="2324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328538" y="5895632"/>
              <a:ext cx="42577" cy="49285"/>
            </a:xfrm>
            <a:custGeom>
              <a:rect b="b" l="l" r="r" t="t"/>
              <a:pathLst>
                <a:path extrusionOk="0" h="742" w="641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210040" y="5707790"/>
              <a:ext cx="29093" cy="134240"/>
            </a:xfrm>
            <a:custGeom>
              <a:rect b="b" l="l" r="r" t="t"/>
              <a:pathLst>
                <a:path extrusionOk="0" h="2021" w="438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160821" y="5922467"/>
              <a:ext cx="47027" cy="44835"/>
            </a:xfrm>
            <a:custGeom>
              <a:rect b="b" l="l" r="r" t="t"/>
              <a:pathLst>
                <a:path extrusionOk="0" h="675" w="708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093734" y="6081283"/>
              <a:ext cx="58186" cy="44769"/>
            </a:xfrm>
            <a:custGeom>
              <a:rect b="b" l="l" r="r" t="t"/>
              <a:pathLst>
                <a:path extrusionOk="0" h="674" w="876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100443" y="5859897"/>
              <a:ext cx="154366" cy="158816"/>
            </a:xfrm>
            <a:custGeom>
              <a:rect b="b" l="l" r="r" t="t"/>
              <a:pathLst>
                <a:path extrusionOk="0" h="2391" w="2324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420267" y="6161787"/>
              <a:ext cx="24643" cy="149849"/>
            </a:xfrm>
            <a:custGeom>
              <a:rect b="b" l="l" r="r" t="t"/>
              <a:pathLst>
                <a:path extrusionOk="0" h="2256" w="371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138844" y="5710048"/>
              <a:ext cx="31351" cy="134240"/>
            </a:xfrm>
            <a:custGeom>
              <a:rect b="b" l="l" r="r" t="t"/>
              <a:pathLst>
                <a:path extrusionOk="0" h="2021" w="472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201481" y="5759201"/>
              <a:ext cx="44769" cy="60511"/>
            </a:xfrm>
            <a:custGeom>
              <a:rect b="b" l="l" r="r" t="t"/>
              <a:pathLst>
                <a:path extrusionOk="0" h="911" w="674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051631" y="6079025"/>
              <a:ext cx="33610" cy="49285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928617" y="6190814"/>
              <a:ext cx="152108" cy="167850"/>
            </a:xfrm>
            <a:custGeom>
              <a:rect b="b" l="l" r="r" t="t"/>
              <a:pathLst>
                <a:path extrusionOk="0" h="2527" w="229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17720" y="5886732"/>
              <a:ext cx="31418" cy="13484"/>
            </a:xfrm>
            <a:custGeom>
              <a:rect b="b" l="l" r="r" t="t"/>
              <a:pathLst>
                <a:path extrusionOk="0" h="203" w="473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250633" y="5830804"/>
              <a:ext cx="154366" cy="152108"/>
            </a:xfrm>
            <a:custGeom>
              <a:rect b="b" l="l" r="r" t="t"/>
              <a:pathLst>
                <a:path extrusionOk="0" h="2290" w="2324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313270" y="5895632"/>
              <a:ext cx="35868" cy="42577"/>
            </a:xfrm>
            <a:custGeom>
              <a:rect b="b" l="l" r="r" t="t"/>
              <a:pathLst>
                <a:path extrusionOk="0" h="641" w="54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067241" y="6333955"/>
              <a:ext cx="156624" cy="170042"/>
            </a:xfrm>
            <a:custGeom>
              <a:rect b="b" l="l" r="r" t="t"/>
              <a:pathLst>
                <a:path extrusionOk="0" h="2560" w="2358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29798" y="5951560"/>
              <a:ext cx="152174" cy="167783"/>
            </a:xfrm>
            <a:custGeom>
              <a:rect b="b" l="l" r="r" t="t"/>
              <a:pathLst>
                <a:path extrusionOk="0" h="2526" w="2291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424717" y="6125986"/>
              <a:ext cx="161075" cy="185651"/>
            </a:xfrm>
            <a:custGeom>
              <a:rect b="b" l="l" r="r" t="t"/>
              <a:pathLst>
                <a:path extrusionOk="0" h="2795" w="2425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11011" y="6199781"/>
              <a:ext cx="42577" cy="47027"/>
            </a:xfrm>
            <a:custGeom>
              <a:rect b="b" l="l" r="r" t="t"/>
              <a:pathLst>
                <a:path extrusionOk="0" h="708" w="641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227907" y="6150562"/>
              <a:ext cx="194618" cy="179009"/>
            </a:xfrm>
            <a:custGeom>
              <a:rect b="b" l="l" r="r" t="t"/>
              <a:pathLst>
                <a:path extrusionOk="0" h="2695" w="293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2429575" y="6190814"/>
              <a:ext cx="798398" cy="270672"/>
            </a:xfrm>
            <a:custGeom>
              <a:rect b="b" l="l" r="r" t="t"/>
              <a:pathLst>
                <a:path extrusionOk="0" h="4075" w="1202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226057" y="6302670"/>
              <a:ext cx="212486" cy="185651"/>
            </a:xfrm>
            <a:custGeom>
              <a:rect b="b" l="l" r="r" t="t"/>
              <a:pathLst>
                <a:path extrusionOk="0" h="2795" w="3199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2888024" y="5736883"/>
              <a:ext cx="154366" cy="147657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2416158" y="5808420"/>
              <a:ext cx="147657" cy="147657"/>
            </a:xfrm>
            <a:custGeom>
              <a:rect b="b" l="l" r="r" t="t"/>
              <a:pathLst>
                <a:path extrusionOk="0" h="2223" w="2223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2621869" y="5841963"/>
              <a:ext cx="49285" cy="42577"/>
            </a:xfrm>
            <a:custGeom>
              <a:rect b="b" l="l" r="r" t="t"/>
              <a:pathLst>
                <a:path extrusionOk="0" h="641" w="742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143294" y="6005230"/>
              <a:ext cx="147657" cy="152108"/>
            </a:xfrm>
            <a:custGeom>
              <a:rect b="b" l="l" r="r" t="t"/>
              <a:pathLst>
                <a:path extrusionOk="0" h="2290" w="2223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409449" y="5828546"/>
              <a:ext cx="29093" cy="132048"/>
            </a:xfrm>
            <a:custGeom>
              <a:rect b="b" l="l" r="r" t="t"/>
              <a:pathLst>
                <a:path extrusionOk="0" h="1988" w="438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791844" y="5817387"/>
              <a:ext cx="33610" cy="42577"/>
            </a:xfrm>
            <a:custGeom>
              <a:rect b="b" l="l" r="r" t="t"/>
              <a:pathLst>
                <a:path extrusionOk="0" h="641" w="506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568199" y="5786102"/>
              <a:ext cx="156624" cy="147657"/>
            </a:xfrm>
            <a:custGeom>
              <a:rect b="b" l="l" r="r" t="t"/>
              <a:pathLst>
                <a:path extrusionOk="0" h="2223" w="2358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27015" y="5754750"/>
              <a:ext cx="154366" cy="167783"/>
            </a:xfrm>
            <a:custGeom>
              <a:rect b="b" l="l" r="r" t="t"/>
              <a:pathLst>
                <a:path extrusionOk="0" h="2526" w="2324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472019" y="5864347"/>
              <a:ext cx="35868" cy="47027"/>
            </a:xfrm>
            <a:custGeom>
              <a:rect b="b" l="l" r="r" t="t"/>
              <a:pathLst>
                <a:path extrusionOk="0" h="708" w="54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089625" y="6172946"/>
              <a:ext cx="152174" cy="147657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205931" y="6065608"/>
              <a:ext cx="33610" cy="49285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357972" y="6034323"/>
              <a:ext cx="42577" cy="60444"/>
            </a:xfrm>
            <a:custGeom>
              <a:rect b="b" l="l" r="r" t="t"/>
              <a:pathLst>
                <a:path extrusionOk="0" h="910" w="641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2147745" y="6226616"/>
              <a:ext cx="44835" cy="49285"/>
            </a:xfrm>
            <a:custGeom>
              <a:rect b="b" l="l" r="r" t="t"/>
              <a:pathLst>
                <a:path extrusionOk="0" h="742" w="675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299852" y="5978395"/>
              <a:ext cx="154366" cy="161075"/>
            </a:xfrm>
            <a:custGeom>
              <a:rect b="b" l="l" r="r" t="t"/>
              <a:pathLst>
                <a:path extrusionOk="0" h="2425" w="2324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2250633" y="6146112"/>
              <a:ext cx="156624" cy="152108"/>
            </a:xfrm>
            <a:custGeom>
              <a:rect b="b" l="l" r="r" t="t"/>
              <a:pathLst>
                <a:path extrusionOk="0" h="2290" w="2358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5" name="Google Shape;1985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6" name="Google Shape;1986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3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9" name="Google Shape;1989;p34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990" name="Google Shape;1990;p34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91" name="Google Shape;1991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2" name="Google Shape;1992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3" name="Google Shape;1993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6" name="Google Shape;1996;p35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97" name="Google Shape;1997;p35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98" name="Google Shape;1998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9" name="Google Shape;1999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0" name="Google Shape;2000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3" name="Google Shape;2003;p36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04" name="Google Shape;2004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5" name="Google Shape;2005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6" name="Google Shape;2006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37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9" name="Google Shape;2009;p37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10" name="Google Shape;2010;p3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1" name="Google Shape;2011;p3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2" name="Google Shape;2012;p3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8" name="Google Shape;2018;p39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9" name="Google Shape;2019;p3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0" name="Google Shape;2020;p39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1" name="Google Shape;202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3" name="Google Shape;2023;p4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4" name="Google Shape;2024;p40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5" name="Google Shape;202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8" name="Google Shape;202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29" name="Google Shape;202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30" name="Google Shape;203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3" name="Google Shape;2033;p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34" name="Google Shape;2034;p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35" name="Google Shape;203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8" name="Google Shape;203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5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686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058529" y="4589442"/>
              <a:ext cx="471371" cy="375811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625509" y="4780661"/>
              <a:ext cx="427776" cy="372423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690" name="Google Shape;690;p5"/>
            <p:cNvSpPr/>
            <p:nvPr/>
          </p:nvSpPr>
          <p:spPr>
            <a:xfrm>
              <a:off x="385875" y="4691777"/>
              <a:ext cx="77225" cy="211397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60304" y="4300920"/>
              <a:ext cx="129240" cy="83951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694" name="Google Shape;694;p5"/>
            <p:cNvSpPr/>
            <p:nvPr/>
          </p:nvSpPr>
          <p:spPr>
            <a:xfrm>
              <a:off x="50" y="1283221"/>
              <a:ext cx="390907" cy="60056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50" y="1232900"/>
              <a:ext cx="439534" cy="68855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0" y="1284915"/>
              <a:ext cx="454630" cy="764975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7" name="Google Shape;697;p5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698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50" y="3264263"/>
              <a:ext cx="679429" cy="686106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50" y="3314584"/>
              <a:ext cx="466388" cy="580432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1" name="Google Shape;701;p5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702" name="Google Shape;702;p5"/>
            <p:cNvSpPr/>
            <p:nvPr/>
          </p:nvSpPr>
          <p:spPr>
            <a:xfrm>
              <a:off x="6114267" y="102328"/>
              <a:ext cx="112449" cy="10114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763716" y="-7"/>
              <a:ext cx="538482" cy="320458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6092495" y="162713"/>
              <a:ext cx="117432" cy="18484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788876" y="362352"/>
              <a:ext cx="213041" cy="72143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5788876" y="432801"/>
              <a:ext cx="145980" cy="50371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5778812" y="337191"/>
              <a:ext cx="186237" cy="43645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4567677" y="-7"/>
              <a:ext cx="53758" cy="290266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5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711" name="Google Shape;711;p5"/>
            <p:cNvSpPr/>
            <p:nvPr/>
          </p:nvSpPr>
          <p:spPr>
            <a:xfrm>
              <a:off x="6280325" y="2131997"/>
              <a:ext cx="590496" cy="900841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42043" y="3044546"/>
              <a:ext cx="65467" cy="46983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292083" y="2138723"/>
              <a:ext cx="35274" cy="35274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38655" y="3066318"/>
              <a:ext cx="16840" cy="30242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421223" y="2091740"/>
              <a:ext cx="105773" cy="40306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654393" y="2992531"/>
              <a:ext cx="152706" cy="80563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609104" y="2068274"/>
              <a:ext cx="21872" cy="20178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5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720" name="Google Shape;720;p5"/>
            <p:cNvSpPr/>
            <p:nvPr/>
          </p:nvSpPr>
          <p:spPr>
            <a:xfrm>
              <a:off x="6010287" y="4958477"/>
              <a:ext cx="610625" cy="194607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332602" y="4691777"/>
              <a:ext cx="114094" cy="107417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191704" y="4493833"/>
              <a:ext cx="781715" cy="659251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674521" y="5069183"/>
              <a:ext cx="196301" cy="83901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243718" y="4597812"/>
              <a:ext cx="45338" cy="43694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460098" y="4067751"/>
              <a:ext cx="1410724" cy="868954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518788" y="4151652"/>
              <a:ext cx="28548" cy="30242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6605766" y="4480430"/>
              <a:ext cx="134222" cy="130884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67415" y="4250599"/>
              <a:ext cx="99047" cy="98997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531979" y="3618202"/>
              <a:ext cx="338843" cy="838762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0" name="Google Shape;730;p5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731" name="Google Shape;731;p5"/>
            <p:cNvSpPr/>
            <p:nvPr/>
          </p:nvSpPr>
          <p:spPr>
            <a:xfrm>
              <a:off x="5944870" y="3341438"/>
              <a:ext cx="593834" cy="583770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424611" y="3458870"/>
              <a:ext cx="119126" cy="478097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3" name="Google Shape;733;p5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734" name="Google Shape;734;p5"/>
            <p:cNvSpPr/>
            <p:nvPr/>
          </p:nvSpPr>
          <p:spPr>
            <a:xfrm>
              <a:off x="2242760" y="211340"/>
              <a:ext cx="33630" cy="20178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49486" y="176115"/>
              <a:ext cx="35274" cy="18534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593361" y="174471"/>
              <a:ext cx="112449" cy="112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739" name="Google Shape;739;p5"/>
            <p:cNvSpPr/>
            <p:nvPr/>
          </p:nvSpPr>
          <p:spPr>
            <a:xfrm>
              <a:off x="1065205" y="176115"/>
              <a:ext cx="40306" cy="35274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021610" y="129182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345357" y="164407"/>
              <a:ext cx="36968" cy="38612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081995" y="-7"/>
              <a:ext cx="16840" cy="114143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360453" y="-7"/>
              <a:ext cx="124158" cy="11075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5723" y="-7"/>
              <a:ext cx="124207" cy="23566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311826" y="119118"/>
              <a:ext cx="115787" cy="119126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276602" y="52007"/>
              <a:ext cx="30242" cy="3358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090365" y="-7"/>
              <a:ext cx="115837" cy="112449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219555" y="-7"/>
              <a:ext cx="16840" cy="104079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501351" y="-7"/>
              <a:ext cx="124207" cy="9401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800199" y="3380"/>
              <a:ext cx="125852" cy="117432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993112" y="63765"/>
              <a:ext cx="21822" cy="35274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853858" y="70442"/>
              <a:ext cx="28598" cy="35274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60304" y="-7"/>
              <a:ext cx="20178" cy="50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82537" y="25153"/>
              <a:ext cx="15146" cy="117481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137348" y="58733"/>
              <a:ext cx="25210" cy="38612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09342" y="-7"/>
              <a:ext cx="112449" cy="847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60945" y="5025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32858" y="75474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90907" y="20121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40176" y="-7"/>
              <a:ext cx="8470" cy="1744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882406" y="130826"/>
              <a:ext cx="124158" cy="134272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885744" y="276757"/>
              <a:ext cx="13452" cy="115837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934371" y="181147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41097" y="-7"/>
              <a:ext cx="127546" cy="117481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412468" y="48669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654269" y="189567"/>
              <a:ext cx="28548" cy="41951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610625" y="147617"/>
              <a:ext cx="117481" cy="119126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786797" y="186179"/>
              <a:ext cx="41951" cy="36968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709622" y="72136"/>
              <a:ext cx="35274" cy="48677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741508" y="140891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11397" y="296885"/>
              <a:ext cx="130884" cy="120869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1734520" y="504894"/>
              <a:ext cx="122514" cy="147674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873725" y="566973"/>
              <a:ext cx="127546" cy="80563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24045" y="590439"/>
              <a:ext cx="26904" cy="36968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776471" y="528410"/>
              <a:ext cx="43645" cy="28548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89232" y="358964"/>
              <a:ext cx="303668" cy="140948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20820" y="568667"/>
              <a:ext cx="124207" cy="1543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274908" y="519990"/>
              <a:ext cx="159382" cy="144336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02665" y="555214"/>
              <a:ext cx="171140" cy="149368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890515" y="21815"/>
              <a:ext cx="55403" cy="40306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0907" y="-7"/>
              <a:ext cx="10114" cy="11808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853858" y="404252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333599" y="248258"/>
              <a:ext cx="127546" cy="125852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712960" y="414316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162508" y="12245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7307" y="296885"/>
              <a:ext cx="35274" cy="42000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895809" y="444509"/>
              <a:ext cx="36968" cy="45338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83820" y="419349"/>
              <a:ext cx="115787" cy="119175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761637" y="452929"/>
              <a:ext cx="36918" cy="31886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34502" y="42273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624077" y="461299"/>
              <a:ext cx="30242" cy="30242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476191" y="246564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856984" y="93958"/>
              <a:ext cx="135916" cy="253347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56343" y="234856"/>
              <a:ext cx="122464" cy="120820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640605" y="-7"/>
              <a:ext cx="129190" cy="88983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10643" y="162713"/>
              <a:ext cx="52065" cy="45338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1721118" y="100634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581864" y="102328"/>
              <a:ext cx="124207" cy="135916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612057" y="239888"/>
              <a:ext cx="129240" cy="120820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781503" y="598859"/>
              <a:ext cx="43645" cy="2521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243022" y="303611"/>
              <a:ext cx="40306" cy="42000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196089" y="254984"/>
              <a:ext cx="124158" cy="130884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170928" y="436139"/>
              <a:ext cx="45338" cy="38612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412468" y="385818"/>
              <a:ext cx="127496" cy="119126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479529" y="155987"/>
              <a:ext cx="45338" cy="35274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442660" y="533442"/>
              <a:ext cx="11758" cy="130884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647281" y="600503"/>
              <a:ext cx="21872" cy="33630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53366" y="375754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447692" y="514958"/>
              <a:ext cx="129190" cy="151012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578788" y="536780"/>
              <a:ext cx="682768" cy="164414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454369" y="409284"/>
              <a:ext cx="35274" cy="31936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50" y="439477"/>
              <a:ext cx="139304" cy="130884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261718" y="-7"/>
              <a:ext cx="120869" cy="20178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50" y="578731"/>
              <a:ext cx="107417" cy="139254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154400" y="432801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1585252" y="248258"/>
              <a:ext cx="13452" cy="115787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538531" y="325433"/>
              <a:ext cx="36918" cy="5206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0073" y="566973"/>
              <a:ext cx="125852" cy="13761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94887" y="283483"/>
              <a:ext cx="124207" cy="130884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75400" y="424381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2281" y="469669"/>
              <a:ext cx="36918" cy="43694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3604" y="429413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134010" y="394188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598655" y="572005"/>
              <a:ext cx="129190" cy="83901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872080" y="582069"/>
              <a:ext cx="10114" cy="67161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1776471" y="-7"/>
              <a:ext cx="199639" cy="83951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65747" y="204663"/>
              <a:ext cx="47032" cy="3358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22102" y="157681"/>
              <a:ext cx="125901" cy="119126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270138" y="335497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182898" y="159375"/>
              <a:ext cx="122514" cy="134222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81485" y="466331"/>
              <a:ext cx="38612" cy="38612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3050" y="150955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13371" y="199631"/>
              <a:ext cx="31886" cy="38612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04310" y="337191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55683" y="291853"/>
              <a:ext cx="122514" cy="120869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250009" y="-7"/>
              <a:ext cx="10114" cy="1684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" y="33573"/>
              <a:ext cx="83951" cy="130884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50" y="233162"/>
              <a:ext cx="53758" cy="43645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93604" y="80506"/>
              <a:ext cx="38612" cy="45338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41589" y="25153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520047" y="196243"/>
              <a:ext cx="26904" cy="10114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50" y="-7"/>
              <a:ext cx="92321" cy="26904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50" y="305305"/>
              <a:ext cx="203027" cy="120820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100691" y="31879"/>
              <a:ext cx="125852" cy="117481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226493" y="201275"/>
              <a:ext cx="40306" cy="50371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0" y="164407"/>
              <a:ext cx="164464" cy="127496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1098785" y="306949"/>
              <a:ext cx="28548" cy="38662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1236345" y="-7"/>
              <a:ext cx="110755" cy="105723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212829" y="169439"/>
              <a:ext cx="11808" cy="35274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055141" y="263354"/>
              <a:ext cx="122514" cy="120820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303406" y="124150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1283278" y="526716"/>
              <a:ext cx="135916" cy="15146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1283278" y="390850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993112" y="400914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440966" y="112392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274908" y="395882"/>
              <a:ext cx="16840" cy="117481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520047" y="15089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1311826" y="416010"/>
              <a:ext cx="45338" cy="2521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682768" y="323739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565336" y="72136"/>
              <a:ext cx="38662" cy="43645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775039" y="275112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603948" y="152649"/>
              <a:ext cx="15146" cy="115787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2447" y="276757"/>
              <a:ext cx="129240" cy="125901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966258" y="318707"/>
              <a:ext cx="38612" cy="35274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818633" y="318707"/>
              <a:ext cx="50371" cy="45338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040045" y="446203"/>
              <a:ext cx="38662" cy="3358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912599" y="268386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9" name="Google Shape;869;p5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870" name="Google Shape;870;p5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71" name="Google Shape;871;p5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41" name="Google Shape;2041;p4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42" name="Google Shape;204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5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45" name="Google Shape;204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46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48" name="Google Shape;2048;p4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9" name="Google Shape;2049;p46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50" name="Google Shape;2050;p4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51" name="Google Shape;2051;p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2" name="Google Shape;205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47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2055" name="Google Shape;205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48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2059" name="Google Shape;2059;p48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60" name="Google Shape;206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874" name="Google Shape;874;p6"/>
            <p:cNvSpPr/>
            <p:nvPr/>
          </p:nvSpPr>
          <p:spPr>
            <a:xfrm>
              <a:off x="1003176" y="4540815"/>
              <a:ext cx="1110494" cy="612269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1058529" y="4589442"/>
              <a:ext cx="471371" cy="375811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625509" y="4780661"/>
              <a:ext cx="427776" cy="372423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7" name="Google Shape;877;p6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878" name="Google Shape;878;p6"/>
            <p:cNvSpPr/>
            <p:nvPr/>
          </p:nvSpPr>
          <p:spPr>
            <a:xfrm>
              <a:off x="385875" y="4691777"/>
              <a:ext cx="77225" cy="211397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60304" y="4300920"/>
              <a:ext cx="129240" cy="83951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342281" y="4183488"/>
              <a:ext cx="369035" cy="728056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1" name="Google Shape;881;p6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882" name="Google Shape;882;p6"/>
            <p:cNvSpPr/>
            <p:nvPr/>
          </p:nvSpPr>
          <p:spPr>
            <a:xfrm>
              <a:off x="50" y="1283221"/>
              <a:ext cx="390907" cy="60056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0" y="1232900"/>
              <a:ext cx="439534" cy="68855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" y="1284915"/>
              <a:ext cx="454630" cy="764975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5" name="Google Shape;885;p6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886" name="Google Shape;886;p6"/>
            <p:cNvSpPr/>
            <p:nvPr/>
          </p:nvSpPr>
          <p:spPr>
            <a:xfrm>
              <a:off x="50" y="3073044"/>
              <a:ext cx="729750" cy="1046771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0" y="3264263"/>
              <a:ext cx="679429" cy="686106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0" y="3314584"/>
              <a:ext cx="466388" cy="580432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890" name="Google Shape;890;p6"/>
            <p:cNvSpPr/>
            <p:nvPr/>
          </p:nvSpPr>
          <p:spPr>
            <a:xfrm>
              <a:off x="6114267" y="102328"/>
              <a:ext cx="112449" cy="10114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5763716" y="-7"/>
              <a:ext cx="538482" cy="320458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012455" y="-7"/>
              <a:ext cx="2524606" cy="759943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092495" y="162713"/>
              <a:ext cx="117432" cy="18484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788876" y="362352"/>
              <a:ext cx="213041" cy="72143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5788876" y="432801"/>
              <a:ext cx="145980" cy="50371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778812" y="337191"/>
              <a:ext cx="186237" cy="43645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567677" y="-7"/>
              <a:ext cx="53758" cy="290266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8" name="Google Shape;898;p6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899" name="Google Shape;899;p6"/>
            <p:cNvSpPr/>
            <p:nvPr/>
          </p:nvSpPr>
          <p:spPr>
            <a:xfrm>
              <a:off x="6280325" y="2131997"/>
              <a:ext cx="590496" cy="900841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542043" y="3044546"/>
              <a:ext cx="65467" cy="46983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292083" y="2138723"/>
              <a:ext cx="35274" cy="35274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538655" y="3066318"/>
              <a:ext cx="16840" cy="30242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421223" y="2091740"/>
              <a:ext cx="105773" cy="40306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6654393" y="2992531"/>
              <a:ext cx="152706" cy="80563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6233393" y="2021291"/>
              <a:ext cx="637429" cy="1130622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6609104" y="2068274"/>
              <a:ext cx="21872" cy="20178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7" name="Google Shape;907;p6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908" name="Google Shape;908;p6"/>
            <p:cNvSpPr/>
            <p:nvPr/>
          </p:nvSpPr>
          <p:spPr>
            <a:xfrm>
              <a:off x="6010287" y="4958477"/>
              <a:ext cx="610625" cy="194607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332602" y="4691777"/>
              <a:ext cx="114094" cy="107417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191704" y="4493833"/>
              <a:ext cx="781715" cy="659251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6674521" y="5069183"/>
              <a:ext cx="196301" cy="83901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43718" y="4597812"/>
              <a:ext cx="45338" cy="43694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460098" y="4067751"/>
              <a:ext cx="1410724" cy="868954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518788" y="4151652"/>
              <a:ext cx="28548" cy="30242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6605766" y="4480430"/>
              <a:ext cx="134222" cy="130884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67415" y="4250599"/>
              <a:ext cx="99047" cy="98997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31979" y="3618202"/>
              <a:ext cx="338843" cy="838762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8" name="Google Shape;918;p6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919" name="Google Shape;919;p6"/>
            <p:cNvSpPr/>
            <p:nvPr/>
          </p:nvSpPr>
          <p:spPr>
            <a:xfrm>
              <a:off x="5944870" y="3341438"/>
              <a:ext cx="593834" cy="583770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424611" y="3458870"/>
              <a:ext cx="119126" cy="478097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1" name="Google Shape;921;p6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922" name="Google Shape;922;p6"/>
            <p:cNvSpPr/>
            <p:nvPr/>
          </p:nvSpPr>
          <p:spPr>
            <a:xfrm>
              <a:off x="2242760" y="211340"/>
              <a:ext cx="33630" cy="20178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249486" y="176115"/>
              <a:ext cx="35274" cy="18534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04197" y="105666"/>
              <a:ext cx="546902" cy="236607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593361" y="174471"/>
              <a:ext cx="112449" cy="112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6" name="Google Shape;926;p6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927" name="Google Shape;927;p6"/>
            <p:cNvSpPr/>
            <p:nvPr/>
          </p:nvSpPr>
          <p:spPr>
            <a:xfrm>
              <a:off x="1065205" y="176115"/>
              <a:ext cx="40306" cy="35274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1021610" y="129182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1345357" y="164407"/>
              <a:ext cx="36968" cy="38612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1081995" y="-7"/>
              <a:ext cx="16840" cy="114143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1360453" y="-7"/>
              <a:ext cx="124158" cy="11075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105723" y="-7"/>
              <a:ext cx="124207" cy="23566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1311826" y="119118"/>
              <a:ext cx="115787" cy="119126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1276602" y="52007"/>
              <a:ext cx="30242" cy="3358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1090365" y="-7"/>
              <a:ext cx="115837" cy="112449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1219555" y="-7"/>
              <a:ext cx="16840" cy="104079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1501351" y="-7"/>
              <a:ext cx="124207" cy="9401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800199" y="3380"/>
              <a:ext cx="125852" cy="117432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993112" y="63765"/>
              <a:ext cx="21822" cy="35274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853858" y="70442"/>
              <a:ext cx="28598" cy="35274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60304" y="-7"/>
              <a:ext cx="20178" cy="50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82537" y="25153"/>
              <a:ext cx="15146" cy="117481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137348" y="58733"/>
              <a:ext cx="25210" cy="38612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409342" y="-7"/>
              <a:ext cx="112449" cy="847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60945" y="5025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32858" y="75474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0907" y="20121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40176" y="-7"/>
              <a:ext cx="8470" cy="1744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882406" y="130826"/>
              <a:ext cx="124158" cy="134272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85744" y="276757"/>
              <a:ext cx="13452" cy="115837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934371" y="181147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941097" y="-7"/>
              <a:ext cx="127546" cy="117481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412468" y="48669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54269" y="189567"/>
              <a:ext cx="28548" cy="41951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10625" y="147617"/>
              <a:ext cx="117481" cy="119126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786797" y="186179"/>
              <a:ext cx="41951" cy="36968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9622" y="72136"/>
              <a:ext cx="35274" cy="48677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741508" y="140891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211397" y="296885"/>
              <a:ext cx="130884" cy="120869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34520" y="504894"/>
              <a:ext cx="122514" cy="147674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873725" y="566973"/>
              <a:ext cx="127546" cy="80563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24045" y="590439"/>
              <a:ext cx="26904" cy="36968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776471" y="528410"/>
              <a:ext cx="43645" cy="28548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89232" y="358964"/>
              <a:ext cx="303668" cy="140948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20820" y="568667"/>
              <a:ext cx="124207" cy="1543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274908" y="519990"/>
              <a:ext cx="159382" cy="144336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02665" y="555214"/>
              <a:ext cx="171140" cy="149368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890515" y="21815"/>
              <a:ext cx="55403" cy="40306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90907" y="-7"/>
              <a:ext cx="10114" cy="11808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53858" y="404252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333599" y="248258"/>
              <a:ext cx="127546" cy="125852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960" y="414316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162508" y="12245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387307" y="296885"/>
              <a:ext cx="35274" cy="42000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95809" y="444509"/>
              <a:ext cx="36968" cy="45338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583820" y="419349"/>
              <a:ext cx="115787" cy="119175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61637" y="452929"/>
              <a:ext cx="36918" cy="31886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34502" y="42273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24077" y="461299"/>
              <a:ext cx="30242" cy="30242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476191" y="246564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856984" y="93958"/>
              <a:ext cx="135916" cy="253347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756343" y="234856"/>
              <a:ext cx="122464" cy="120820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640605" y="-7"/>
              <a:ext cx="129190" cy="88983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910643" y="162713"/>
              <a:ext cx="52065" cy="45338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721118" y="100634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81864" y="102328"/>
              <a:ext cx="124207" cy="135916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12057" y="239888"/>
              <a:ext cx="129240" cy="120820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781503" y="598859"/>
              <a:ext cx="43645" cy="2521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243022" y="303611"/>
              <a:ext cx="40306" cy="42000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196089" y="254984"/>
              <a:ext cx="124158" cy="130884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170928" y="436139"/>
              <a:ext cx="45338" cy="38612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412468" y="385818"/>
              <a:ext cx="127496" cy="119126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479529" y="155987"/>
              <a:ext cx="45338" cy="35274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42660" y="533442"/>
              <a:ext cx="11758" cy="130884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647281" y="600503"/>
              <a:ext cx="21872" cy="33630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53366" y="375754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47692" y="514958"/>
              <a:ext cx="129190" cy="151012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578788" y="536780"/>
              <a:ext cx="682768" cy="164414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54369" y="409284"/>
              <a:ext cx="35274" cy="31936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50" y="439477"/>
              <a:ext cx="139304" cy="130884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1718" y="-7"/>
              <a:ext cx="120869" cy="20178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50" y="578731"/>
              <a:ext cx="107417" cy="139254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54400" y="432801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85252" y="248258"/>
              <a:ext cx="13452" cy="115787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38531" y="325433"/>
              <a:ext cx="36918" cy="5206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260073" y="566973"/>
              <a:ext cx="125852" cy="13761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94887" y="283483"/>
              <a:ext cx="124207" cy="130884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75400" y="424381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342281" y="469669"/>
              <a:ext cx="36918" cy="43694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293604" y="429413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134010" y="394188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598655" y="572005"/>
              <a:ext cx="129190" cy="83901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50" y="-7"/>
              <a:ext cx="2049897" cy="773345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872080" y="582069"/>
              <a:ext cx="10114" cy="67161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776471" y="-7"/>
              <a:ext cx="199639" cy="83951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365747" y="204663"/>
              <a:ext cx="47032" cy="3358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22102" y="157681"/>
              <a:ext cx="125901" cy="119126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270138" y="335497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82898" y="159375"/>
              <a:ext cx="122514" cy="134222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81485" y="466331"/>
              <a:ext cx="38612" cy="38612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63050" y="150955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13371" y="199631"/>
              <a:ext cx="31886" cy="38612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04310" y="337191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355683" y="291853"/>
              <a:ext cx="122514" cy="120869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250009" y="-7"/>
              <a:ext cx="10114" cy="1684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50" y="33573"/>
              <a:ext cx="83951" cy="130884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50" y="233162"/>
              <a:ext cx="53758" cy="43645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93604" y="80506"/>
              <a:ext cx="38612" cy="45338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41589" y="25153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520047" y="196243"/>
              <a:ext cx="26904" cy="10114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0" y="-7"/>
              <a:ext cx="92321" cy="26904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50" y="305305"/>
              <a:ext cx="203027" cy="120820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00691" y="31879"/>
              <a:ext cx="125852" cy="117481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226493" y="201275"/>
              <a:ext cx="40306" cy="50371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0" y="164407"/>
              <a:ext cx="164464" cy="127496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098785" y="306949"/>
              <a:ext cx="28548" cy="38662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236345" y="-7"/>
              <a:ext cx="110755" cy="105723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12829" y="169439"/>
              <a:ext cx="11808" cy="35274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055141" y="263354"/>
              <a:ext cx="122514" cy="120820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303406" y="124150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283278" y="526716"/>
              <a:ext cx="135916" cy="15146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1283278" y="390850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993112" y="400914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440966" y="112392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274908" y="395882"/>
              <a:ext cx="16840" cy="117481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520047" y="15089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311826" y="416010"/>
              <a:ext cx="45338" cy="2521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82768" y="323739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565336" y="72136"/>
              <a:ext cx="38662" cy="43645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75039" y="275112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03948" y="152649"/>
              <a:ext cx="15146" cy="115787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2447" y="276757"/>
              <a:ext cx="129240" cy="125901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966258" y="318707"/>
              <a:ext cx="38612" cy="35274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818633" y="318707"/>
              <a:ext cx="50371" cy="45338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040045" y="446203"/>
              <a:ext cx="38662" cy="3358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912599" y="268386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7" name="Google Shape;1057;p6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058" name="Google Shape;1058;p6"/>
          <p:cNvSpPr txBox="1"/>
          <p:nvPr>
            <p:ph idx="1" type="body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059" name="Google Shape;1059;p6"/>
          <p:cNvSpPr txBox="1"/>
          <p:nvPr>
            <p:ph idx="2" type="body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060" name="Google Shape;1060;p6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7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063" name="Google Shape;1063;p7"/>
            <p:cNvSpPr/>
            <p:nvPr/>
          </p:nvSpPr>
          <p:spPr>
            <a:xfrm>
              <a:off x="1003176" y="4540815"/>
              <a:ext cx="1110494" cy="612269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1058529" y="4589442"/>
              <a:ext cx="471371" cy="375811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1625509" y="4780661"/>
              <a:ext cx="427776" cy="372423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6" name="Google Shape;1066;p7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067" name="Google Shape;1067;p7"/>
            <p:cNvSpPr/>
            <p:nvPr/>
          </p:nvSpPr>
          <p:spPr>
            <a:xfrm>
              <a:off x="385875" y="4691777"/>
              <a:ext cx="77225" cy="211397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560304" y="4300920"/>
              <a:ext cx="129240" cy="83951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342281" y="4183488"/>
              <a:ext cx="369035" cy="728056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0" name="Google Shape;1070;p7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071" name="Google Shape;1071;p7"/>
            <p:cNvSpPr/>
            <p:nvPr/>
          </p:nvSpPr>
          <p:spPr>
            <a:xfrm>
              <a:off x="50" y="1283221"/>
              <a:ext cx="390907" cy="60056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50" y="1232900"/>
              <a:ext cx="439534" cy="68855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50" y="1284915"/>
              <a:ext cx="454630" cy="764975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4" name="Google Shape;1074;p7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075" name="Google Shape;1075;p7"/>
            <p:cNvSpPr/>
            <p:nvPr/>
          </p:nvSpPr>
          <p:spPr>
            <a:xfrm>
              <a:off x="50" y="3073044"/>
              <a:ext cx="729750" cy="1046771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50" y="3264263"/>
              <a:ext cx="679429" cy="686106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0" y="3314584"/>
              <a:ext cx="466388" cy="580432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8" name="Google Shape;1078;p7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079" name="Google Shape;1079;p7"/>
            <p:cNvSpPr/>
            <p:nvPr/>
          </p:nvSpPr>
          <p:spPr>
            <a:xfrm>
              <a:off x="6114267" y="102328"/>
              <a:ext cx="112449" cy="10114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5763716" y="-7"/>
              <a:ext cx="538482" cy="320458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2455" y="-7"/>
              <a:ext cx="2524606" cy="759943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092495" y="162713"/>
              <a:ext cx="117432" cy="18484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788876" y="362352"/>
              <a:ext cx="213041" cy="72143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788876" y="432801"/>
              <a:ext cx="145980" cy="50371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778812" y="337191"/>
              <a:ext cx="186237" cy="43645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567677" y="-7"/>
              <a:ext cx="53758" cy="290266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7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088" name="Google Shape;1088;p7"/>
            <p:cNvSpPr/>
            <p:nvPr/>
          </p:nvSpPr>
          <p:spPr>
            <a:xfrm>
              <a:off x="6280325" y="2131997"/>
              <a:ext cx="590496" cy="900841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6542043" y="3044546"/>
              <a:ext cx="65467" cy="46983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292083" y="2138723"/>
              <a:ext cx="35274" cy="35274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538655" y="3066318"/>
              <a:ext cx="16840" cy="30242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6421223" y="2091740"/>
              <a:ext cx="105773" cy="40306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6654393" y="2992531"/>
              <a:ext cx="152706" cy="80563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6233393" y="2021291"/>
              <a:ext cx="637429" cy="1130622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6609104" y="2068274"/>
              <a:ext cx="21872" cy="20178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6" name="Google Shape;1096;p7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097" name="Google Shape;1097;p7"/>
            <p:cNvSpPr/>
            <p:nvPr/>
          </p:nvSpPr>
          <p:spPr>
            <a:xfrm>
              <a:off x="6010287" y="4958477"/>
              <a:ext cx="610625" cy="194607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5332602" y="4691777"/>
              <a:ext cx="114094" cy="107417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5191704" y="4493833"/>
              <a:ext cx="781715" cy="659251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6674521" y="5069183"/>
              <a:ext cx="196301" cy="83901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243718" y="4597812"/>
              <a:ext cx="45338" cy="43694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5460098" y="4067751"/>
              <a:ext cx="1410724" cy="868954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5518788" y="4151652"/>
              <a:ext cx="28548" cy="30242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6605766" y="4480430"/>
              <a:ext cx="134222" cy="130884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5567415" y="4250599"/>
              <a:ext cx="99047" cy="98997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6531979" y="3618202"/>
              <a:ext cx="338843" cy="838762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7" name="Google Shape;1107;p7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108" name="Google Shape;1108;p7"/>
            <p:cNvSpPr/>
            <p:nvPr/>
          </p:nvSpPr>
          <p:spPr>
            <a:xfrm>
              <a:off x="5944870" y="3341438"/>
              <a:ext cx="593834" cy="583770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6424611" y="3458870"/>
              <a:ext cx="119126" cy="478097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0" name="Google Shape;1110;p7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111" name="Google Shape;1111;p7"/>
            <p:cNvSpPr/>
            <p:nvPr/>
          </p:nvSpPr>
          <p:spPr>
            <a:xfrm>
              <a:off x="2242760" y="211340"/>
              <a:ext cx="33630" cy="20178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2249486" y="176115"/>
              <a:ext cx="35274" cy="18534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2204197" y="105666"/>
              <a:ext cx="546902" cy="236607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2593361" y="174471"/>
              <a:ext cx="112449" cy="112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5" name="Google Shape;1115;p7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116" name="Google Shape;1116;p7"/>
            <p:cNvSpPr/>
            <p:nvPr/>
          </p:nvSpPr>
          <p:spPr>
            <a:xfrm>
              <a:off x="1065205" y="176115"/>
              <a:ext cx="40306" cy="35274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1021610" y="129182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1345357" y="164407"/>
              <a:ext cx="36968" cy="38612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1081995" y="-7"/>
              <a:ext cx="16840" cy="114143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1360453" y="-7"/>
              <a:ext cx="124158" cy="11075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105723" y="-7"/>
              <a:ext cx="124207" cy="23566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1311826" y="119118"/>
              <a:ext cx="115787" cy="119126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1276602" y="52007"/>
              <a:ext cx="30242" cy="3358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1090365" y="-7"/>
              <a:ext cx="115837" cy="112449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1219555" y="-7"/>
              <a:ext cx="16840" cy="104079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1501351" y="-7"/>
              <a:ext cx="124207" cy="9401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800199" y="3380"/>
              <a:ext cx="125852" cy="117432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993112" y="63765"/>
              <a:ext cx="21822" cy="35274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853858" y="70442"/>
              <a:ext cx="28598" cy="35274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60304" y="-7"/>
              <a:ext cx="20178" cy="50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382537" y="25153"/>
              <a:ext cx="15146" cy="117481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1137348" y="58733"/>
              <a:ext cx="25210" cy="38612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409342" y="-7"/>
              <a:ext cx="112449" cy="847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60945" y="5025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432858" y="75474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390907" y="20121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540176" y="-7"/>
              <a:ext cx="8470" cy="1744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882406" y="130826"/>
              <a:ext cx="124158" cy="134272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885744" y="276757"/>
              <a:ext cx="13452" cy="115837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934371" y="181147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941097" y="-7"/>
              <a:ext cx="127546" cy="117481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1412468" y="48669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4269" y="189567"/>
              <a:ext cx="28548" cy="41951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610625" y="147617"/>
              <a:ext cx="117481" cy="119126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786797" y="186179"/>
              <a:ext cx="41951" cy="36968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709622" y="72136"/>
              <a:ext cx="35274" cy="48677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741508" y="140891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211397" y="296885"/>
              <a:ext cx="130884" cy="120869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1734520" y="504894"/>
              <a:ext cx="122514" cy="147674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1873725" y="566973"/>
              <a:ext cx="127546" cy="80563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1924045" y="590439"/>
              <a:ext cx="26904" cy="36968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1776471" y="528410"/>
              <a:ext cx="43645" cy="28548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1689232" y="358964"/>
              <a:ext cx="303668" cy="140948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120820" y="568667"/>
              <a:ext cx="124207" cy="1543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1274908" y="519990"/>
              <a:ext cx="159382" cy="144336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402665" y="555214"/>
              <a:ext cx="171140" cy="149368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1890515" y="21815"/>
              <a:ext cx="55403" cy="40306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390907" y="-7"/>
              <a:ext cx="10114" cy="11808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853858" y="404252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1333599" y="248258"/>
              <a:ext cx="127546" cy="125852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712960" y="414316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1162508" y="12245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387307" y="296885"/>
              <a:ext cx="35274" cy="42000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895809" y="444509"/>
              <a:ext cx="36968" cy="45338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583820" y="419349"/>
              <a:ext cx="115787" cy="119175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761637" y="452929"/>
              <a:ext cx="36918" cy="31886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434502" y="42273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624077" y="461299"/>
              <a:ext cx="30242" cy="30242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1476191" y="246564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856984" y="93958"/>
              <a:ext cx="135916" cy="253347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756343" y="234856"/>
              <a:ext cx="122464" cy="120820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1640605" y="-7"/>
              <a:ext cx="129190" cy="88983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1910643" y="162713"/>
              <a:ext cx="52065" cy="45338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1721118" y="100634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1581864" y="102328"/>
              <a:ext cx="124207" cy="135916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1612057" y="239888"/>
              <a:ext cx="129240" cy="120820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1781503" y="598859"/>
              <a:ext cx="43645" cy="2521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1243022" y="303611"/>
              <a:ext cx="40306" cy="42000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1196089" y="254984"/>
              <a:ext cx="124158" cy="130884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1170928" y="436139"/>
              <a:ext cx="45338" cy="38612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412468" y="385818"/>
              <a:ext cx="127496" cy="119126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479529" y="155987"/>
              <a:ext cx="45338" cy="35274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442660" y="533442"/>
              <a:ext cx="11758" cy="130884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1647281" y="600503"/>
              <a:ext cx="21872" cy="33630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1553366" y="375754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1447692" y="514958"/>
              <a:ext cx="129190" cy="151012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578788" y="536780"/>
              <a:ext cx="682768" cy="164414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1454369" y="409284"/>
              <a:ext cx="35274" cy="31936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50" y="439477"/>
              <a:ext cx="139304" cy="130884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261718" y="-7"/>
              <a:ext cx="120869" cy="20178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50" y="578731"/>
              <a:ext cx="107417" cy="139254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154400" y="432801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1585252" y="248258"/>
              <a:ext cx="13452" cy="115787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538531" y="325433"/>
              <a:ext cx="36918" cy="5206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260073" y="566973"/>
              <a:ext cx="125852" cy="13761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94887" y="283483"/>
              <a:ext cx="124207" cy="130884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575400" y="424381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7"/>
            <p:cNvSpPr/>
            <p:nvPr/>
          </p:nvSpPr>
          <p:spPr>
            <a:xfrm>
              <a:off x="342281" y="469669"/>
              <a:ext cx="36918" cy="43694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293604" y="429413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1134010" y="394188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1598655" y="572005"/>
              <a:ext cx="129190" cy="83901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50" y="-7"/>
              <a:ext cx="2049897" cy="773345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1872080" y="582069"/>
              <a:ext cx="10114" cy="67161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1776471" y="-7"/>
              <a:ext cx="199639" cy="83951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365747" y="204663"/>
              <a:ext cx="47032" cy="3358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322102" y="157681"/>
              <a:ext cx="125901" cy="119126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270138" y="335497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182898" y="159375"/>
              <a:ext cx="122514" cy="134222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481485" y="466331"/>
              <a:ext cx="38612" cy="38612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463050" y="150955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513371" y="199631"/>
              <a:ext cx="31886" cy="38612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404310" y="337191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355683" y="291853"/>
              <a:ext cx="122514" cy="120869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250009" y="-7"/>
              <a:ext cx="10114" cy="1684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50" y="33573"/>
              <a:ext cx="83951" cy="130884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50" y="233162"/>
              <a:ext cx="53758" cy="43645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293604" y="80506"/>
              <a:ext cx="38612" cy="45338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241589" y="25153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520047" y="196243"/>
              <a:ext cx="26904" cy="10114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50" y="-7"/>
              <a:ext cx="92321" cy="26904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50" y="305305"/>
              <a:ext cx="203027" cy="120820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100691" y="31879"/>
              <a:ext cx="125852" cy="117481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226493" y="201275"/>
              <a:ext cx="40306" cy="50371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50" y="164407"/>
              <a:ext cx="164464" cy="127496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1098785" y="306949"/>
              <a:ext cx="28548" cy="38662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1236345" y="-7"/>
              <a:ext cx="110755" cy="105723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1212829" y="169439"/>
              <a:ext cx="11808" cy="35274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1055141" y="263354"/>
              <a:ext cx="122514" cy="120820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1303406" y="124150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1283278" y="526716"/>
              <a:ext cx="135916" cy="15146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1283278" y="390850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993112" y="400914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1440966" y="112392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1274908" y="395882"/>
              <a:ext cx="16840" cy="117481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520047" y="15089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1311826" y="416010"/>
              <a:ext cx="45338" cy="2521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682768" y="323739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565336" y="72136"/>
              <a:ext cx="38662" cy="43645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775039" y="275112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603948" y="152649"/>
              <a:ext cx="15146" cy="115787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632447" y="276757"/>
              <a:ext cx="129240" cy="125901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966258" y="318707"/>
              <a:ext cx="38612" cy="35274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818633" y="318707"/>
              <a:ext cx="50371" cy="45338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1040045" y="446203"/>
              <a:ext cx="38662" cy="3358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912599" y="268386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6" name="Google Shape;1246;p7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247" name="Google Shape;1247;p7"/>
          <p:cNvSpPr txBox="1"/>
          <p:nvPr>
            <p:ph idx="1" type="body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248" name="Google Shape;1248;p7"/>
          <p:cNvSpPr txBox="1"/>
          <p:nvPr>
            <p:ph idx="2" type="body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249" name="Google Shape;1249;p7"/>
          <p:cNvSpPr txBox="1"/>
          <p:nvPr>
            <p:ph idx="3" type="body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250" name="Google Shape;1250;p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8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253" name="Google Shape;1253;p8"/>
            <p:cNvSpPr/>
            <p:nvPr/>
          </p:nvSpPr>
          <p:spPr>
            <a:xfrm>
              <a:off x="1003176" y="4540815"/>
              <a:ext cx="1110494" cy="612269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058529" y="4589442"/>
              <a:ext cx="471371" cy="375811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625509" y="4780661"/>
              <a:ext cx="427776" cy="372423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6" name="Google Shape;1256;p8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257" name="Google Shape;1257;p8"/>
            <p:cNvSpPr/>
            <p:nvPr/>
          </p:nvSpPr>
          <p:spPr>
            <a:xfrm>
              <a:off x="385875" y="4691777"/>
              <a:ext cx="77225" cy="211397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560304" y="4300920"/>
              <a:ext cx="129240" cy="83951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342281" y="4183488"/>
              <a:ext cx="369035" cy="728056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0" name="Google Shape;1260;p8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261" name="Google Shape;1261;p8"/>
            <p:cNvSpPr/>
            <p:nvPr/>
          </p:nvSpPr>
          <p:spPr>
            <a:xfrm>
              <a:off x="50" y="1283221"/>
              <a:ext cx="390907" cy="60056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0" y="1232900"/>
              <a:ext cx="439534" cy="68855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50" y="1284915"/>
              <a:ext cx="454630" cy="764975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265" name="Google Shape;1265;p8"/>
            <p:cNvSpPr/>
            <p:nvPr/>
          </p:nvSpPr>
          <p:spPr>
            <a:xfrm>
              <a:off x="50" y="3073044"/>
              <a:ext cx="729750" cy="1046771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50" y="3264263"/>
              <a:ext cx="679429" cy="686106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50" y="3314584"/>
              <a:ext cx="466388" cy="580432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8" name="Google Shape;1268;p8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269" name="Google Shape;1269;p8"/>
            <p:cNvSpPr/>
            <p:nvPr/>
          </p:nvSpPr>
          <p:spPr>
            <a:xfrm>
              <a:off x="6114267" y="102328"/>
              <a:ext cx="112449" cy="10114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5763716" y="-7"/>
              <a:ext cx="538482" cy="320458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12455" y="-7"/>
              <a:ext cx="2524606" cy="759943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092495" y="162713"/>
              <a:ext cx="117432" cy="18484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5788876" y="362352"/>
              <a:ext cx="213041" cy="72143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788876" y="432801"/>
              <a:ext cx="145980" cy="50371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78812" y="337191"/>
              <a:ext cx="186237" cy="43645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567677" y="-7"/>
              <a:ext cx="53758" cy="290266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7" name="Google Shape;1277;p8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278" name="Google Shape;1278;p8"/>
            <p:cNvSpPr/>
            <p:nvPr/>
          </p:nvSpPr>
          <p:spPr>
            <a:xfrm>
              <a:off x="6280325" y="2131997"/>
              <a:ext cx="590496" cy="900841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6542043" y="3044546"/>
              <a:ext cx="65467" cy="46983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292083" y="2138723"/>
              <a:ext cx="35274" cy="35274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538655" y="3066318"/>
              <a:ext cx="16840" cy="30242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6421223" y="2091740"/>
              <a:ext cx="105773" cy="40306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6654393" y="2992531"/>
              <a:ext cx="152706" cy="80563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6233393" y="2021291"/>
              <a:ext cx="637429" cy="1130622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6609104" y="2068274"/>
              <a:ext cx="21872" cy="20178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6" name="Google Shape;1286;p8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287" name="Google Shape;1287;p8"/>
            <p:cNvSpPr/>
            <p:nvPr/>
          </p:nvSpPr>
          <p:spPr>
            <a:xfrm>
              <a:off x="6010287" y="4958477"/>
              <a:ext cx="610625" cy="194607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5332602" y="4691777"/>
              <a:ext cx="114094" cy="107417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5191704" y="4493833"/>
              <a:ext cx="781715" cy="659251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6674521" y="5069183"/>
              <a:ext cx="196301" cy="83901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5243718" y="4597812"/>
              <a:ext cx="45338" cy="43694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460098" y="4067751"/>
              <a:ext cx="1410724" cy="868954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518788" y="4151652"/>
              <a:ext cx="28548" cy="30242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605766" y="4480430"/>
              <a:ext cx="134222" cy="130884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5567415" y="4250599"/>
              <a:ext cx="99047" cy="98997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531979" y="3618202"/>
              <a:ext cx="338843" cy="838762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7" name="Google Shape;1297;p8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298" name="Google Shape;1298;p8"/>
            <p:cNvSpPr/>
            <p:nvPr/>
          </p:nvSpPr>
          <p:spPr>
            <a:xfrm>
              <a:off x="5944870" y="3341438"/>
              <a:ext cx="593834" cy="583770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24611" y="3458870"/>
              <a:ext cx="119126" cy="478097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0" name="Google Shape;1300;p8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301" name="Google Shape;1301;p8"/>
            <p:cNvSpPr/>
            <p:nvPr/>
          </p:nvSpPr>
          <p:spPr>
            <a:xfrm>
              <a:off x="2242760" y="211340"/>
              <a:ext cx="33630" cy="20178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49486" y="176115"/>
              <a:ext cx="35274" cy="18534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204197" y="105666"/>
              <a:ext cx="546902" cy="236607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2593361" y="174471"/>
              <a:ext cx="112449" cy="112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5" name="Google Shape;1305;p8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306" name="Google Shape;1306;p8"/>
            <p:cNvSpPr/>
            <p:nvPr/>
          </p:nvSpPr>
          <p:spPr>
            <a:xfrm>
              <a:off x="1065205" y="176115"/>
              <a:ext cx="40306" cy="35274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1021610" y="129182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345357" y="164407"/>
              <a:ext cx="36968" cy="38612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081995" y="-7"/>
              <a:ext cx="16840" cy="114143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360453" y="-7"/>
              <a:ext cx="124158" cy="11075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723" y="-7"/>
              <a:ext cx="124207" cy="23566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311826" y="119118"/>
              <a:ext cx="115787" cy="119126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276602" y="52007"/>
              <a:ext cx="30242" cy="3358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90365" y="-7"/>
              <a:ext cx="115837" cy="112449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219555" y="-7"/>
              <a:ext cx="16840" cy="104079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501351" y="-7"/>
              <a:ext cx="124207" cy="9401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00199" y="3380"/>
              <a:ext cx="125852" cy="117432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993112" y="63765"/>
              <a:ext cx="21822" cy="35274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53858" y="70442"/>
              <a:ext cx="28598" cy="35274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560304" y="-7"/>
              <a:ext cx="20178" cy="50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382537" y="25153"/>
              <a:ext cx="15146" cy="117481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137348" y="58733"/>
              <a:ext cx="25210" cy="38612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409342" y="-7"/>
              <a:ext cx="112449" cy="847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60945" y="5025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32858" y="75474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390907" y="20121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540176" y="-7"/>
              <a:ext cx="8470" cy="1744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882406" y="130826"/>
              <a:ext cx="124158" cy="134272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885744" y="276757"/>
              <a:ext cx="13452" cy="115837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934371" y="181147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941097" y="-7"/>
              <a:ext cx="127546" cy="117481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412468" y="48669"/>
              <a:ext cx="30242" cy="35274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654269" y="189567"/>
              <a:ext cx="28548" cy="41951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10625" y="147617"/>
              <a:ext cx="117481" cy="119126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86797" y="186179"/>
              <a:ext cx="41951" cy="36968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09622" y="72136"/>
              <a:ext cx="35274" cy="48677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41508" y="140891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11397" y="296885"/>
              <a:ext cx="130884" cy="120869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1734520" y="504894"/>
              <a:ext cx="122514" cy="147674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1873725" y="566973"/>
              <a:ext cx="127546" cy="80563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1924045" y="590439"/>
              <a:ext cx="26904" cy="36968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1776471" y="528410"/>
              <a:ext cx="43645" cy="28548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1689232" y="358964"/>
              <a:ext cx="303668" cy="140948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120820" y="568667"/>
              <a:ext cx="124207" cy="1543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1274908" y="519990"/>
              <a:ext cx="159382" cy="144336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402665" y="555214"/>
              <a:ext cx="171140" cy="149368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1890515" y="21815"/>
              <a:ext cx="55403" cy="40306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0907" y="-7"/>
              <a:ext cx="10114" cy="11808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853858" y="404252"/>
              <a:ext cx="124207" cy="134272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333599" y="248258"/>
              <a:ext cx="127546" cy="125852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2960" y="414316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162508" y="12245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387307" y="296885"/>
              <a:ext cx="35274" cy="42000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895809" y="444509"/>
              <a:ext cx="36968" cy="45338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583820" y="419349"/>
              <a:ext cx="115787" cy="119175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61637" y="452929"/>
              <a:ext cx="36918" cy="31886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4502" y="422736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24077" y="461299"/>
              <a:ext cx="30242" cy="30242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1476191" y="246564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1856984" y="93958"/>
              <a:ext cx="135916" cy="253347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756343" y="234856"/>
              <a:ext cx="122464" cy="120820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640605" y="-7"/>
              <a:ext cx="129190" cy="88983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910643" y="162713"/>
              <a:ext cx="52065" cy="45338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721118" y="100634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581864" y="102328"/>
              <a:ext cx="124207" cy="135916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612057" y="239888"/>
              <a:ext cx="129240" cy="120820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781503" y="598859"/>
              <a:ext cx="43645" cy="2521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243022" y="303611"/>
              <a:ext cx="40306" cy="42000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196089" y="254984"/>
              <a:ext cx="124158" cy="130884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170928" y="436139"/>
              <a:ext cx="45338" cy="38612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412468" y="385818"/>
              <a:ext cx="127496" cy="119126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79529" y="155987"/>
              <a:ext cx="45338" cy="35274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442660" y="533442"/>
              <a:ext cx="11758" cy="130884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647281" y="600503"/>
              <a:ext cx="21872" cy="33630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1553366" y="375754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1447692" y="514958"/>
              <a:ext cx="129190" cy="151012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78788" y="536780"/>
              <a:ext cx="682768" cy="164414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1454369" y="409284"/>
              <a:ext cx="35274" cy="31936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50" y="439477"/>
              <a:ext cx="139304" cy="130884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261718" y="-7"/>
              <a:ext cx="120869" cy="20178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50" y="578731"/>
              <a:ext cx="107417" cy="139254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154400" y="432801"/>
              <a:ext cx="124158" cy="134222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1585252" y="248258"/>
              <a:ext cx="13452" cy="115787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538531" y="325433"/>
              <a:ext cx="36918" cy="5206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60073" y="566973"/>
              <a:ext cx="125852" cy="13761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494887" y="283483"/>
              <a:ext cx="124207" cy="130884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575400" y="424381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42281" y="469669"/>
              <a:ext cx="36918" cy="43694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293604" y="429413"/>
              <a:ext cx="125852" cy="119175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1134010" y="394188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1598655" y="572005"/>
              <a:ext cx="129190" cy="83901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50" y="-7"/>
              <a:ext cx="2049897" cy="773345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1872080" y="582069"/>
              <a:ext cx="10114" cy="67161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1776471" y="-7"/>
              <a:ext cx="199639" cy="83951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65747" y="204663"/>
              <a:ext cx="47032" cy="3358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2102" y="157681"/>
              <a:ext cx="125901" cy="119126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270138" y="335497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182898" y="159375"/>
              <a:ext cx="122514" cy="134222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481485" y="466331"/>
              <a:ext cx="38612" cy="38612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463050" y="150955"/>
              <a:ext cx="127496" cy="120820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13371" y="199631"/>
              <a:ext cx="31886" cy="38612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404310" y="337191"/>
              <a:ext cx="30242" cy="43645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55683" y="291853"/>
              <a:ext cx="122514" cy="120869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250009" y="-7"/>
              <a:ext cx="10114" cy="1684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0" y="33573"/>
              <a:ext cx="83951" cy="130884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0" y="233162"/>
              <a:ext cx="53758" cy="43645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293604" y="80506"/>
              <a:ext cx="38612" cy="45338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241589" y="25153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20047" y="196243"/>
              <a:ext cx="26904" cy="10114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50" y="-7"/>
              <a:ext cx="92321" cy="26904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50" y="305305"/>
              <a:ext cx="203027" cy="120820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100691" y="31879"/>
              <a:ext cx="125852" cy="117481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226493" y="201275"/>
              <a:ext cx="40306" cy="50371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50" y="164407"/>
              <a:ext cx="164464" cy="127496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1098785" y="306949"/>
              <a:ext cx="28548" cy="38662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1236345" y="-7"/>
              <a:ext cx="110755" cy="105723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1212829" y="169439"/>
              <a:ext cx="11808" cy="35274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1055141" y="263354"/>
              <a:ext cx="122514" cy="120820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1303406" y="124150"/>
              <a:ext cx="16840" cy="115787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1283278" y="526716"/>
              <a:ext cx="135916" cy="15146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1283278" y="390850"/>
              <a:ext cx="115787" cy="120820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993112" y="400914"/>
              <a:ext cx="125852" cy="119126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1440966" y="112392"/>
              <a:ext cx="127546" cy="120820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1274908" y="395882"/>
              <a:ext cx="16840" cy="117481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20047" y="15089"/>
              <a:ext cx="127546" cy="119175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1311826" y="416010"/>
              <a:ext cx="45338" cy="2521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682768" y="323739"/>
              <a:ext cx="35274" cy="5206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5336" y="72136"/>
              <a:ext cx="38662" cy="43645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775039" y="275112"/>
              <a:ext cx="110755" cy="122514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603948" y="152649"/>
              <a:ext cx="15146" cy="115787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632447" y="276757"/>
              <a:ext cx="129240" cy="125901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966258" y="318707"/>
              <a:ext cx="38612" cy="35274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818633" y="318707"/>
              <a:ext cx="50371" cy="45338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1040045" y="446203"/>
              <a:ext cx="38662" cy="3358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912599" y="268386"/>
              <a:ext cx="129190" cy="120820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6" name="Google Shape;1436;p8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437" name="Google Shape;1437;p8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9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440" name="Google Shape;1440;p9"/>
            <p:cNvSpPr/>
            <p:nvPr/>
          </p:nvSpPr>
          <p:spPr>
            <a:xfrm>
              <a:off x="3" y="1598235"/>
              <a:ext cx="698630" cy="1537982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11084" y="1586492"/>
              <a:ext cx="20153" cy="23536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3" y="1439053"/>
              <a:ext cx="830992" cy="1847937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3" name="Google Shape;1443;p9"/>
          <p:cNvSpPr/>
          <p:nvPr/>
        </p:nvSpPr>
        <p:spPr>
          <a:xfrm>
            <a:off x="7570249" y="187589"/>
            <a:ext cx="830992" cy="847761"/>
          </a:xfrm>
          <a:custGeom>
            <a:rect b="b" l="l" r="r" t="t"/>
            <a:pathLst>
              <a:path extrusionOk="0" h="17037" w="1670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17025" lIns="117025" spcFirstLastPara="1" rIns="117025" wrap="square" tIns="117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4" name="Google Shape;1444;p9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445" name="Google Shape;1445;p9"/>
            <p:cNvSpPr/>
            <p:nvPr/>
          </p:nvSpPr>
          <p:spPr>
            <a:xfrm>
              <a:off x="495861" y="65329"/>
              <a:ext cx="387083" cy="314981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48987" y="-6"/>
              <a:ext cx="954944" cy="405444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963306" y="-6"/>
              <a:ext cx="395393" cy="271441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1661887" y="155793"/>
              <a:ext cx="390417" cy="172568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1698759" y="204358"/>
              <a:ext cx="28512" cy="13435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1978510" y="202666"/>
              <a:ext cx="15127" cy="77128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1956765" y="217744"/>
              <a:ext cx="11743" cy="41948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485985" y="92100"/>
              <a:ext cx="174309" cy="150823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1697067" y="227795"/>
              <a:ext cx="28562" cy="15127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4" name="Google Shape;1454;p9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455" name="Google Shape;1455;p9"/>
            <p:cNvSpPr/>
            <p:nvPr/>
          </p:nvSpPr>
          <p:spPr>
            <a:xfrm>
              <a:off x="6773284" y="2228147"/>
              <a:ext cx="88871" cy="36922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6726410" y="2104195"/>
              <a:ext cx="135745" cy="48616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6746513" y="2144401"/>
              <a:ext cx="115642" cy="4359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6793387" y="2305226"/>
              <a:ext cx="68768" cy="31846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6726410" y="2055580"/>
              <a:ext cx="135745" cy="50307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6776668" y="2268353"/>
              <a:ext cx="85488" cy="38564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994291" y="2241533"/>
              <a:ext cx="321698" cy="110616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6123269" y="2578308"/>
              <a:ext cx="474163" cy="135745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5691054" y="2422510"/>
              <a:ext cx="236260" cy="217800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6800105" y="2340406"/>
              <a:ext cx="62051" cy="30204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5654182" y="1903115"/>
              <a:ext cx="1207974" cy="1445876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6823542" y="2472767"/>
              <a:ext cx="38614" cy="16769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6810156" y="2378920"/>
              <a:ext cx="51999" cy="28512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6842003" y="2509590"/>
              <a:ext cx="20153" cy="16819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9" name="Google Shape;1469;p9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470" name="Google Shape;1470;p9"/>
            <p:cNvSpPr/>
            <p:nvPr/>
          </p:nvSpPr>
          <p:spPr>
            <a:xfrm>
              <a:off x="5825057" y="3508074"/>
              <a:ext cx="1037098" cy="1476031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848670" y="3911827"/>
              <a:ext cx="13485" cy="28562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6845336" y="3940339"/>
              <a:ext cx="16819" cy="50307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3" name="Google Shape;1473;p9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474" name="Google Shape;1474;p9"/>
            <p:cNvSpPr/>
            <p:nvPr/>
          </p:nvSpPr>
          <p:spPr>
            <a:xfrm>
              <a:off x="4117941" y="4942157"/>
              <a:ext cx="124002" cy="132411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171533" y="4979029"/>
              <a:ext cx="33538" cy="3523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3876655" y="5019235"/>
              <a:ext cx="26870" cy="3523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377237" y="4851694"/>
              <a:ext cx="134103" cy="77128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4019068" y="5000824"/>
              <a:ext cx="31896" cy="8409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962093" y="4940515"/>
              <a:ext cx="139129" cy="132362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581827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539929" y="4942157"/>
              <a:ext cx="120668" cy="129077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3327" y="5087904"/>
              <a:ext cx="122310" cy="58717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339075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2424160" y="5041030"/>
              <a:ext cx="26870" cy="6718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3826397" y="4948875"/>
              <a:ext cx="129077" cy="127386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2375595" y="4948875"/>
              <a:ext cx="125694" cy="125694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3684034" y="4945541"/>
              <a:ext cx="129028" cy="129028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3735934" y="5022569"/>
              <a:ext cx="25179" cy="31896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2422469" y="5014210"/>
              <a:ext cx="25179" cy="20153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3898450" y="5089596"/>
              <a:ext cx="134053" cy="57025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2714012" y="5019235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2978686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3611981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3427670" y="4851694"/>
              <a:ext cx="137437" cy="82154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523034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4178250" y="4846668"/>
              <a:ext cx="139079" cy="8718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727574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2667089" y="4943849"/>
              <a:ext cx="129028" cy="130720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2668781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2737449" y="5089596"/>
              <a:ext cx="118976" cy="57025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3756037" y="5086262"/>
              <a:ext cx="122360" cy="60359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2821195" y="4848360"/>
              <a:ext cx="135795" cy="83796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3880039" y="4848360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4397692" y="5030979"/>
              <a:ext cx="48616" cy="23487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4332357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4260304" y="4945541"/>
              <a:ext cx="206106" cy="129028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2576625" y="5015902"/>
              <a:ext cx="18461" cy="3523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4037479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2590011" y="5091288"/>
              <a:ext cx="129077" cy="55333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2518008" y="4947183"/>
              <a:ext cx="124002" cy="129077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3462851" y="5089596"/>
              <a:ext cx="124052" cy="57025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2370569" y="5084570"/>
              <a:ext cx="211132" cy="62051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3586853" y="5024261"/>
              <a:ext cx="23487" cy="2687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3313770" y="5089596"/>
              <a:ext cx="124002" cy="57025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444439" y="5022569"/>
              <a:ext cx="18461" cy="30204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2866477" y="5020927"/>
              <a:ext cx="25179" cy="31846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2811144" y="4943849"/>
              <a:ext cx="122360" cy="127386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2951915" y="4947183"/>
              <a:ext cx="135745" cy="127386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3007198" y="5024261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3166331" y="5099648"/>
              <a:ext cx="8409" cy="46973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2879863" y="5092930"/>
              <a:ext cx="129028" cy="53691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3099304" y="4943849"/>
              <a:ext cx="125694" cy="135745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3295359" y="5022569"/>
              <a:ext cx="28512" cy="30204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3273564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3157971" y="5087904"/>
              <a:ext cx="137437" cy="58717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3392490" y="4943849"/>
              <a:ext cx="130720" cy="132411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3154587" y="5027595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3245051" y="4945541"/>
              <a:ext cx="125744" cy="132362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3119407" y="4846668"/>
              <a:ext cx="139129" cy="8718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3023918" y="5096314"/>
              <a:ext cx="127386" cy="50307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330363" y="4724358"/>
              <a:ext cx="2218152" cy="422263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4044197" y="5086262"/>
              <a:ext cx="127386" cy="60359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3" name="Google Shape;1533;p9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534" name="Google Shape;1534;p9"/>
            <p:cNvSpPr/>
            <p:nvPr/>
          </p:nvSpPr>
          <p:spPr>
            <a:xfrm>
              <a:off x="135698" y="3632076"/>
              <a:ext cx="366930" cy="151454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201033" y="4280399"/>
              <a:ext cx="263081" cy="258055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97038" y="4345734"/>
              <a:ext cx="30204" cy="20153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256316" y="4325631"/>
              <a:ext cx="28512" cy="25179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217752" y="4367529"/>
              <a:ext cx="38614" cy="13435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59135" y="3657205"/>
              <a:ext cx="145797" cy="152514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11600" y="4302194"/>
              <a:ext cx="13435" cy="33538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308216" y="4352451"/>
              <a:ext cx="98923" cy="98923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85294" y="4484813"/>
              <a:ext cx="18461" cy="13435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80268" y="4828257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420475" y="5047698"/>
              <a:ext cx="18511" cy="23536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400371" y="4942157"/>
              <a:ext cx="21845" cy="25179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398680" y="4886874"/>
              <a:ext cx="20203" cy="23536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413807" y="5002466"/>
              <a:ext cx="20153" cy="20153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432218" y="5108007"/>
              <a:ext cx="18461" cy="28562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9" name="Google Shape;1549;p9"/>
          <p:cNvSpPr txBox="1"/>
          <p:nvPr>
            <p:ph idx="1" type="body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b="1" sz="2400"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550" name="Google Shape;1550;p9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0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53" name="Google Shape;1553;p10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554" name="Google Shape;1554;p10"/>
            <p:cNvSpPr/>
            <p:nvPr/>
          </p:nvSpPr>
          <p:spPr>
            <a:xfrm>
              <a:off x="3" y="1598235"/>
              <a:ext cx="698630" cy="1537982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211084" y="1586492"/>
              <a:ext cx="20153" cy="23536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7" name="Google Shape;1557;p10"/>
          <p:cNvSpPr/>
          <p:nvPr/>
        </p:nvSpPr>
        <p:spPr>
          <a:xfrm>
            <a:off x="7570249" y="187589"/>
            <a:ext cx="830992" cy="847761"/>
          </a:xfrm>
          <a:custGeom>
            <a:rect b="b" l="l" r="r" t="t"/>
            <a:pathLst>
              <a:path extrusionOk="0" h="17037" w="1670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17025" lIns="117025" spcFirstLastPara="1" rIns="117025" wrap="square" tIns="117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8" name="Google Shape;1558;p10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559" name="Google Shape;1559;p10"/>
            <p:cNvSpPr/>
            <p:nvPr/>
          </p:nvSpPr>
          <p:spPr>
            <a:xfrm>
              <a:off x="495861" y="65329"/>
              <a:ext cx="387083" cy="314981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448987" y="-6"/>
              <a:ext cx="954944" cy="405444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963306" y="-6"/>
              <a:ext cx="395393" cy="271441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661887" y="155793"/>
              <a:ext cx="390417" cy="172568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698759" y="204358"/>
              <a:ext cx="28512" cy="13435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978510" y="202666"/>
              <a:ext cx="15127" cy="77128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956765" y="217744"/>
              <a:ext cx="11743" cy="41948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485985" y="92100"/>
              <a:ext cx="174309" cy="150823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697067" y="227795"/>
              <a:ext cx="28562" cy="15127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8" name="Google Shape;1568;p10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569" name="Google Shape;1569;p10"/>
            <p:cNvSpPr/>
            <p:nvPr/>
          </p:nvSpPr>
          <p:spPr>
            <a:xfrm>
              <a:off x="6773284" y="2228147"/>
              <a:ext cx="88871" cy="36922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6726410" y="2104195"/>
              <a:ext cx="135745" cy="48616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6746513" y="2144401"/>
              <a:ext cx="115642" cy="4359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6793387" y="2305226"/>
              <a:ext cx="68768" cy="31846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6726410" y="2055580"/>
              <a:ext cx="135745" cy="50307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6776668" y="2268353"/>
              <a:ext cx="85488" cy="38564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5994291" y="2241533"/>
              <a:ext cx="321698" cy="110616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6123269" y="2578308"/>
              <a:ext cx="474163" cy="135745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5691054" y="2422510"/>
              <a:ext cx="236260" cy="217800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6800105" y="2340406"/>
              <a:ext cx="62051" cy="30204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6823542" y="2472767"/>
              <a:ext cx="38614" cy="16769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6810156" y="2378920"/>
              <a:ext cx="51999" cy="28512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6842003" y="2509590"/>
              <a:ext cx="20153" cy="16819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3" name="Google Shape;1583;p10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584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6848670" y="3911827"/>
              <a:ext cx="13485" cy="28562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6845336" y="3940339"/>
              <a:ext cx="16819" cy="50307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7" name="Google Shape;1587;p10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588" name="Google Shape;1588;p10"/>
            <p:cNvSpPr/>
            <p:nvPr/>
          </p:nvSpPr>
          <p:spPr>
            <a:xfrm>
              <a:off x="4117941" y="4942157"/>
              <a:ext cx="124002" cy="132411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4171533" y="4979029"/>
              <a:ext cx="33538" cy="3523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3876655" y="5019235"/>
              <a:ext cx="26870" cy="3523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2377237" y="4851694"/>
              <a:ext cx="134103" cy="77128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>
              <a:off x="4019068" y="5000824"/>
              <a:ext cx="31896" cy="8409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>
              <a:off x="3962093" y="4940515"/>
              <a:ext cx="139129" cy="132362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3581827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3539929" y="4942157"/>
              <a:ext cx="120668" cy="129077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4193327" y="5087904"/>
              <a:ext cx="122310" cy="58717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4339075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2424160" y="5041030"/>
              <a:ext cx="26870" cy="6718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3826397" y="4948875"/>
              <a:ext cx="129077" cy="127386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2375595" y="4948875"/>
              <a:ext cx="125694" cy="125694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>
              <a:off x="3684034" y="4945541"/>
              <a:ext cx="129028" cy="129028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>
              <a:off x="3735934" y="5022569"/>
              <a:ext cx="25179" cy="31896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>
              <a:off x="2422469" y="5014210"/>
              <a:ext cx="25179" cy="20153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>
              <a:off x="3898450" y="5089596"/>
              <a:ext cx="134053" cy="57025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2714012" y="5019235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2978686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3611981" y="5086262"/>
              <a:ext cx="129028" cy="60359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>
              <a:off x="3427670" y="4851694"/>
              <a:ext cx="137437" cy="82154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>
              <a:off x="2523034" y="4848360"/>
              <a:ext cx="134053" cy="83796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>
              <a:off x="4178250" y="4846668"/>
              <a:ext cx="139079" cy="8718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0"/>
            <p:cNvSpPr/>
            <p:nvPr/>
          </p:nvSpPr>
          <p:spPr>
            <a:xfrm>
              <a:off x="3727574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0"/>
            <p:cNvSpPr/>
            <p:nvPr/>
          </p:nvSpPr>
          <p:spPr>
            <a:xfrm>
              <a:off x="2667089" y="4943849"/>
              <a:ext cx="129028" cy="130720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2668781" y="4851694"/>
              <a:ext cx="139079" cy="80462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2737449" y="5089596"/>
              <a:ext cx="118976" cy="57025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0"/>
            <p:cNvSpPr/>
            <p:nvPr/>
          </p:nvSpPr>
          <p:spPr>
            <a:xfrm>
              <a:off x="3756037" y="5086262"/>
              <a:ext cx="122360" cy="60359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0"/>
            <p:cNvSpPr/>
            <p:nvPr/>
          </p:nvSpPr>
          <p:spPr>
            <a:xfrm>
              <a:off x="2821195" y="4848360"/>
              <a:ext cx="135795" cy="83796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>
              <a:off x="3880039" y="4848360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>
              <a:off x="4397692" y="5030979"/>
              <a:ext cx="48616" cy="23487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0"/>
            <p:cNvSpPr/>
            <p:nvPr/>
          </p:nvSpPr>
          <p:spPr>
            <a:xfrm>
              <a:off x="4332357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0"/>
            <p:cNvSpPr/>
            <p:nvPr/>
          </p:nvSpPr>
          <p:spPr>
            <a:xfrm>
              <a:off x="4260304" y="4945541"/>
              <a:ext cx="206106" cy="129028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>
              <a:off x="2576625" y="5015902"/>
              <a:ext cx="18461" cy="3523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>
              <a:off x="4037479" y="4853385"/>
              <a:ext cx="132411" cy="82154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0"/>
            <p:cNvSpPr/>
            <p:nvPr/>
          </p:nvSpPr>
          <p:spPr>
            <a:xfrm>
              <a:off x="2590011" y="5091288"/>
              <a:ext cx="129077" cy="55333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0"/>
            <p:cNvSpPr/>
            <p:nvPr/>
          </p:nvSpPr>
          <p:spPr>
            <a:xfrm>
              <a:off x="2518008" y="4947183"/>
              <a:ext cx="124002" cy="129077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>
              <a:off x="3462851" y="5089596"/>
              <a:ext cx="124052" cy="57025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>
              <a:off x="2370569" y="5084570"/>
              <a:ext cx="211132" cy="62051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>
              <a:off x="3586853" y="5024261"/>
              <a:ext cx="23487" cy="2687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0"/>
            <p:cNvSpPr/>
            <p:nvPr/>
          </p:nvSpPr>
          <p:spPr>
            <a:xfrm>
              <a:off x="3313770" y="5089596"/>
              <a:ext cx="124002" cy="57025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10"/>
            <p:cNvSpPr/>
            <p:nvPr/>
          </p:nvSpPr>
          <p:spPr>
            <a:xfrm>
              <a:off x="3444439" y="5022569"/>
              <a:ext cx="18461" cy="30204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>
              <a:off x="2866477" y="5020927"/>
              <a:ext cx="25179" cy="31846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>
              <a:off x="2811144" y="4943849"/>
              <a:ext cx="122360" cy="127386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>
              <a:off x="2951915" y="4947183"/>
              <a:ext cx="135745" cy="127386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0"/>
            <p:cNvSpPr/>
            <p:nvPr/>
          </p:nvSpPr>
          <p:spPr>
            <a:xfrm>
              <a:off x="3007198" y="5024261"/>
              <a:ext cx="28512" cy="31896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10"/>
            <p:cNvSpPr/>
            <p:nvPr/>
          </p:nvSpPr>
          <p:spPr>
            <a:xfrm>
              <a:off x="3166331" y="5099648"/>
              <a:ext cx="8409" cy="46973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2879863" y="5092930"/>
              <a:ext cx="129028" cy="53691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3099304" y="4943849"/>
              <a:ext cx="125694" cy="135745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0"/>
            <p:cNvSpPr/>
            <p:nvPr/>
          </p:nvSpPr>
          <p:spPr>
            <a:xfrm>
              <a:off x="3295359" y="5022569"/>
              <a:ext cx="28512" cy="30204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0"/>
            <p:cNvSpPr/>
            <p:nvPr/>
          </p:nvSpPr>
          <p:spPr>
            <a:xfrm>
              <a:off x="3273564" y="4850051"/>
              <a:ext cx="135745" cy="83796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3157971" y="5087904"/>
              <a:ext cx="137437" cy="58717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0"/>
            <p:cNvSpPr/>
            <p:nvPr/>
          </p:nvSpPr>
          <p:spPr>
            <a:xfrm>
              <a:off x="3392490" y="4943849"/>
              <a:ext cx="130720" cy="132411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0"/>
            <p:cNvSpPr/>
            <p:nvPr/>
          </p:nvSpPr>
          <p:spPr>
            <a:xfrm>
              <a:off x="3154587" y="5027595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>
              <a:off x="3245051" y="4945541"/>
              <a:ext cx="125744" cy="132362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>
              <a:off x="3119407" y="4846668"/>
              <a:ext cx="139129" cy="8718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0"/>
            <p:cNvSpPr/>
            <p:nvPr/>
          </p:nvSpPr>
          <p:spPr>
            <a:xfrm>
              <a:off x="3023918" y="5096314"/>
              <a:ext cx="127386" cy="50307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4044197" y="5086262"/>
              <a:ext cx="127386" cy="60359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648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0"/>
            <p:cNvSpPr/>
            <p:nvPr/>
          </p:nvSpPr>
          <p:spPr>
            <a:xfrm>
              <a:off x="201033" y="4280399"/>
              <a:ext cx="263081" cy="258055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397038" y="4345734"/>
              <a:ext cx="30204" cy="20153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256316" y="4325631"/>
              <a:ext cx="28512" cy="25179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217752" y="4367529"/>
              <a:ext cx="38614" cy="13435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159135" y="3657205"/>
              <a:ext cx="145797" cy="152514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10"/>
            <p:cNvSpPr/>
            <p:nvPr/>
          </p:nvSpPr>
          <p:spPr>
            <a:xfrm>
              <a:off x="311600" y="4302194"/>
              <a:ext cx="13435" cy="33538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10"/>
            <p:cNvSpPr/>
            <p:nvPr/>
          </p:nvSpPr>
          <p:spPr>
            <a:xfrm>
              <a:off x="308216" y="4352451"/>
              <a:ext cx="98923" cy="98923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385294" y="4484813"/>
              <a:ext cx="18461" cy="13435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0"/>
            <p:cNvSpPr/>
            <p:nvPr/>
          </p:nvSpPr>
          <p:spPr>
            <a:xfrm>
              <a:off x="380268" y="4828257"/>
              <a:ext cx="20153" cy="2687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0"/>
            <p:cNvSpPr/>
            <p:nvPr/>
          </p:nvSpPr>
          <p:spPr>
            <a:xfrm>
              <a:off x="420475" y="5047698"/>
              <a:ext cx="18511" cy="23536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0"/>
            <p:cNvSpPr/>
            <p:nvPr/>
          </p:nvSpPr>
          <p:spPr>
            <a:xfrm>
              <a:off x="400371" y="4942157"/>
              <a:ext cx="21845" cy="25179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10"/>
            <p:cNvSpPr/>
            <p:nvPr/>
          </p:nvSpPr>
          <p:spPr>
            <a:xfrm>
              <a:off x="398680" y="4886874"/>
              <a:ext cx="20203" cy="23536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10"/>
            <p:cNvSpPr/>
            <p:nvPr/>
          </p:nvSpPr>
          <p:spPr>
            <a:xfrm>
              <a:off x="413807" y="5002466"/>
              <a:ext cx="20153" cy="20153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10"/>
            <p:cNvSpPr/>
            <p:nvPr/>
          </p:nvSpPr>
          <p:spPr>
            <a:xfrm>
              <a:off x="432218" y="5108007"/>
              <a:ext cx="18461" cy="28562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b="1" sz="26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89" name="Google Shape;188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90" name="Google Shape;189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2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b="0" i="0" sz="3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40" name="Google Shape;1940;p2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41" name="Google Shape;1941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42" name="Google Shape;1942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43" name="Google Shape;1943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015" name="Google Shape;2015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016" name="Google Shape;201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65.jp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jpg"/><Relationship Id="rId4" Type="http://schemas.openxmlformats.org/officeDocument/2006/relationships/image" Target="../media/image16.jpg"/><Relationship Id="rId5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Relationship Id="rId4" Type="http://schemas.openxmlformats.org/officeDocument/2006/relationships/image" Target="../media/image6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Relationship Id="rId4" Type="http://schemas.openxmlformats.org/officeDocument/2006/relationships/image" Target="../media/image30.jpg"/><Relationship Id="rId5" Type="http://schemas.openxmlformats.org/officeDocument/2006/relationships/image" Target="../media/image77.jpg"/><Relationship Id="rId6" Type="http://schemas.openxmlformats.org/officeDocument/2006/relationships/image" Target="../media/image4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Relationship Id="rId4" Type="http://schemas.openxmlformats.org/officeDocument/2006/relationships/image" Target="../media/image38.jpg"/><Relationship Id="rId5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jpg"/><Relationship Id="rId4" Type="http://schemas.openxmlformats.org/officeDocument/2006/relationships/image" Target="../media/image6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6.jpg"/><Relationship Id="rId6" Type="http://schemas.openxmlformats.org/officeDocument/2006/relationships/image" Target="../media/image7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Relationship Id="rId5" Type="http://schemas.openxmlformats.org/officeDocument/2006/relationships/image" Target="../media/image5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jpg"/><Relationship Id="rId4" Type="http://schemas.openxmlformats.org/officeDocument/2006/relationships/image" Target="../media/image5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Relationship Id="rId4" Type="http://schemas.openxmlformats.org/officeDocument/2006/relationships/image" Target="../media/image83.jpg"/><Relationship Id="rId5" Type="http://schemas.openxmlformats.org/officeDocument/2006/relationships/image" Target="../media/image60.jpg"/><Relationship Id="rId6" Type="http://schemas.openxmlformats.org/officeDocument/2006/relationships/image" Target="../media/image5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g"/><Relationship Id="rId4" Type="http://schemas.openxmlformats.org/officeDocument/2006/relationships/image" Target="../media/image9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5.jpg"/><Relationship Id="rId4" Type="http://schemas.openxmlformats.org/officeDocument/2006/relationships/image" Target="../media/image90.jpg"/><Relationship Id="rId5" Type="http://schemas.openxmlformats.org/officeDocument/2006/relationships/image" Target="../media/image121.jpg"/><Relationship Id="rId6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02.jpg"/><Relationship Id="rId5" Type="http://schemas.openxmlformats.org/officeDocument/2006/relationships/image" Target="../media/image6.png"/><Relationship Id="rId6" Type="http://schemas.openxmlformats.org/officeDocument/2006/relationships/image" Target="../media/image8.jpg"/><Relationship Id="rId7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jpg"/><Relationship Id="rId4" Type="http://schemas.openxmlformats.org/officeDocument/2006/relationships/image" Target="../media/image6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png"/><Relationship Id="rId4" Type="http://schemas.openxmlformats.org/officeDocument/2006/relationships/image" Target="../media/image78.png"/><Relationship Id="rId9" Type="http://schemas.openxmlformats.org/officeDocument/2006/relationships/image" Target="../media/image74.png"/><Relationship Id="rId5" Type="http://schemas.openxmlformats.org/officeDocument/2006/relationships/image" Target="../media/image71.png"/><Relationship Id="rId6" Type="http://schemas.openxmlformats.org/officeDocument/2006/relationships/image" Target="../media/image76.jpg"/><Relationship Id="rId7" Type="http://schemas.openxmlformats.org/officeDocument/2006/relationships/image" Target="../media/image73.png"/><Relationship Id="rId8" Type="http://schemas.openxmlformats.org/officeDocument/2006/relationships/image" Target="../media/image8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jpg"/><Relationship Id="rId4" Type="http://schemas.openxmlformats.org/officeDocument/2006/relationships/image" Target="../media/image7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2.jpg"/><Relationship Id="rId4" Type="http://schemas.openxmlformats.org/officeDocument/2006/relationships/image" Target="../media/image93.jpg"/><Relationship Id="rId5" Type="http://schemas.openxmlformats.org/officeDocument/2006/relationships/image" Target="../media/image89.jpg"/><Relationship Id="rId6" Type="http://schemas.openxmlformats.org/officeDocument/2006/relationships/image" Target="../media/image8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jpg"/><Relationship Id="rId4" Type="http://schemas.openxmlformats.org/officeDocument/2006/relationships/image" Target="../media/image123.jpg"/><Relationship Id="rId5" Type="http://schemas.openxmlformats.org/officeDocument/2006/relationships/image" Target="../media/image92.jpg"/><Relationship Id="rId6" Type="http://schemas.openxmlformats.org/officeDocument/2006/relationships/image" Target="../media/image91.jpg"/><Relationship Id="rId7" Type="http://schemas.openxmlformats.org/officeDocument/2006/relationships/image" Target="../media/image87.jpg"/><Relationship Id="rId8" Type="http://schemas.openxmlformats.org/officeDocument/2006/relationships/image" Target="../media/image11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4.jpg"/><Relationship Id="rId4" Type="http://schemas.openxmlformats.org/officeDocument/2006/relationships/image" Target="../media/image9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5.jpg"/><Relationship Id="rId4" Type="http://schemas.openxmlformats.org/officeDocument/2006/relationships/image" Target="../media/image9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9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0.jpg"/><Relationship Id="rId4" Type="http://schemas.openxmlformats.org/officeDocument/2006/relationships/image" Target="../media/image108.jpg"/><Relationship Id="rId5" Type="http://schemas.openxmlformats.org/officeDocument/2006/relationships/image" Target="../media/image105.png"/><Relationship Id="rId6" Type="http://schemas.openxmlformats.org/officeDocument/2006/relationships/image" Target="../media/image10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25.jpg"/><Relationship Id="rId4" Type="http://schemas.openxmlformats.org/officeDocument/2006/relationships/image" Target="../media/image119.jpg"/><Relationship Id="rId5" Type="http://schemas.openxmlformats.org/officeDocument/2006/relationships/image" Target="../media/image111.jpg"/><Relationship Id="rId6" Type="http://schemas.openxmlformats.org/officeDocument/2006/relationships/image" Target="../media/image11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2.jpg"/><Relationship Id="rId4" Type="http://schemas.openxmlformats.org/officeDocument/2006/relationships/image" Target="../media/image112.png"/><Relationship Id="rId5" Type="http://schemas.openxmlformats.org/officeDocument/2006/relationships/image" Target="../media/image110.jpg"/><Relationship Id="rId6" Type="http://schemas.openxmlformats.org/officeDocument/2006/relationships/image" Target="../media/image114.png"/><Relationship Id="rId7" Type="http://schemas.openxmlformats.org/officeDocument/2006/relationships/image" Target="../media/image115.jpg"/><Relationship Id="rId8" Type="http://schemas.openxmlformats.org/officeDocument/2006/relationships/image" Target="../media/image12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6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50"/>
          <p:cNvSpPr txBox="1"/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Putting your knowledge into practice</a:t>
            </a:r>
            <a:r>
              <a:rPr lang="en"/>
              <a:t> </a:t>
            </a:r>
            <a:endParaRPr/>
          </a:p>
        </p:txBody>
      </p:sp>
      <p:pic>
        <p:nvPicPr>
          <p:cNvPr id="2068" name="Google Shape;2068;p50"/>
          <p:cNvPicPr preferRelativeResize="0"/>
          <p:nvPr/>
        </p:nvPicPr>
        <p:blipFill rotWithShape="1">
          <a:blip r:embed="rId3">
            <a:alphaModFix/>
          </a:blip>
          <a:srcRect b="0" l="4379" r="0" t="0"/>
          <a:stretch/>
        </p:blipFill>
        <p:spPr>
          <a:xfrm>
            <a:off x="2375625" y="3880450"/>
            <a:ext cx="3989000" cy="11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59"/>
          <p:cNvSpPr txBox="1"/>
          <p:nvPr>
            <p:ph type="title"/>
          </p:nvPr>
        </p:nvSpPr>
        <p:spPr>
          <a:xfrm>
            <a:off x="1131750" y="449025"/>
            <a:ext cx="6880500" cy="75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are the puzzle pieces?</a:t>
            </a:r>
            <a:endParaRPr sz="4000"/>
          </a:p>
        </p:txBody>
      </p:sp>
      <p:sp>
        <p:nvSpPr>
          <p:cNvPr id="2156" name="Google Shape;2156;p59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Patient education/Resources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Sticking to the Program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Talking them off the ledge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Getting back on track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Encouragement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Teaching self compassion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Tools for long-term success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Building community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7" name="Google Shape;2157;p59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60"/>
          <p:cNvSpPr txBox="1"/>
          <p:nvPr>
            <p:ph type="title"/>
          </p:nvPr>
        </p:nvSpPr>
        <p:spPr>
          <a:xfrm>
            <a:off x="1131750" y="449025"/>
            <a:ext cx="6880500" cy="75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Do we have to re-invent this?</a:t>
            </a:r>
            <a:endParaRPr sz="4000"/>
          </a:p>
        </p:txBody>
      </p:sp>
      <p:sp>
        <p:nvSpPr>
          <p:cNvPr id="2163" name="Google Shape;2163;p60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4" name="Google Shape;2164;p60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5" name="Google Shape;21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5925"/>
            <a:ext cx="3578676" cy="406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225" y="1205925"/>
            <a:ext cx="2909507" cy="39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61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best model?</a:t>
            </a:r>
            <a:endParaRPr/>
          </a:p>
        </p:txBody>
      </p:sp>
      <p:sp>
        <p:nvSpPr>
          <p:cNvPr id="2172" name="Google Shape;2172;p61"/>
          <p:cNvSpPr txBox="1"/>
          <p:nvPr>
            <p:ph idx="1" type="body"/>
          </p:nvPr>
        </p:nvSpPr>
        <p:spPr>
          <a:xfrm>
            <a:off x="887525" y="1349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3" name="Google Shape;2173;p6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74" name="Google Shape;217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025" y="1390475"/>
            <a:ext cx="2590526" cy="11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" name="Google Shape;217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500" y="1349800"/>
            <a:ext cx="2407280" cy="125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" name="Google Shape;217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5629" y="2797800"/>
            <a:ext cx="3272750" cy="21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62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Who are the team members?</a:t>
            </a:r>
            <a:endParaRPr sz="3300"/>
          </a:p>
        </p:txBody>
      </p:sp>
      <p:sp>
        <p:nvSpPr>
          <p:cNvPr id="2182" name="Google Shape;2182;p62"/>
          <p:cNvSpPr txBox="1"/>
          <p:nvPr>
            <p:ph idx="1" type="body"/>
          </p:nvPr>
        </p:nvSpPr>
        <p:spPr>
          <a:xfrm>
            <a:off x="887525" y="1349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Physician (Labs, medication tapering, CGM)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Office Manager/Health Coach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Health Coaches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Medical Assistant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Trainer/Fitness Expert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Psychology/Psychiatry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Addiction Specialist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Family/Community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3" name="Google Shape;2183;p6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63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we monitor remotely</a:t>
            </a:r>
            <a:r>
              <a:rPr lang="en"/>
              <a:t>?</a:t>
            </a:r>
            <a:endParaRPr/>
          </a:p>
        </p:txBody>
      </p:sp>
      <p:sp>
        <p:nvSpPr>
          <p:cNvPr id="2189" name="Google Shape;2189;p63"/>
          <p:cNvSpPr txBox="1"/>
          <p:nvPr>
            <p:ph idx="1" type="body"/>
          </p:nvPr>
        </p:nvSpPr>
        <p:spPr>
          <a:xfrm>
            <a:off x="887525" y="1349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Weight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Blood Pressure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Sugar Levels (CGM)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Ketone Levels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Laboratories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Steps/Activity/HR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Meals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EKG/Holter Monitor/Sleep Study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0" name="Google Shape;2190;p6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6" name="Google Shape;2196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7" name="Google Shape;2197;p64"/>
          <p:cNvPicPr preferRelativeResize="0"/>
          <p:nvPr/>
        </p:nvPicPr>
        <p:blipFill rotWithShape="1">
          <a:blip r:embed="rId3">
            <a:alphaModFix/>
          </a:blip>
          <a:srcRect b="0" l="-331" r="31261" t="10921"/>
          <a:stretch/>
        </p:blipFill>
        <p:spPr>
          <a:xfrm>
            <a:off x="1887504" y="569713"/>
            <a:ext cx="4762674" cy="45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3" name="Google Shape;220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04" name="Google Shape;220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898" y="1017722"/>
            <a:ext cx="5710325" cy="39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0" name="Google Shape;2210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1" name="Google Shape;221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650" y="0"/>
            <a:ext cx="35807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5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67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Journey</a:t>
            </a:r>
            <a:endParaRPr/>
          </a:p>
        </p:txBody>
      </p:sp>
      <p:sp>
        <p:nvSpPr>
          <p:cNvPr id="2217" name="Google Shape;2217;p6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8" name="Google Shape;2218;p67"/>
          <p:cNvSpPr/>
          <p:nvPr/>
        </p:nvSpPr>
        <p:spPr>
          <a:xfrm>
            <a:off x="0" y="23710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9" name="Google Shape;2219;p67"/>
          <p:cNvSpPr/>
          <p:nvPr/>
        </p:nvSpPr>
        <p:spPr>
          <a:xfrm>
            <a:off x="0" y="23710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0" name="Google Shape;2220;p67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2221" name="Google Shape;2221;p67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22" name="Google Shape;2222;p67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1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223" name="Google Shape;2223;p67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2224" name="Google Shape;2224;p67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25" name="Google Shape;2225;p67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3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226" name="Google Shape;2226;p67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2227" name="Google Shape;2227;p67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28" name="Google Shape;2228;p67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5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229" name="Google Shape;2229;p67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2230" name="Google Shape;2230;p67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31" name="Google Shape;2231;p67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6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232" name="Google Shape;2232;p67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2233" name="Google Shape;2233;p67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34" name="Google Shape;2234;p67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4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235" name="Google Shape;2235;p67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2236" name="Google Shape;2236;p67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37" name="Google Shape;2237;p67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</a:t>
              </a:r>
              <a:endParaRPr sz="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2238" name="Google Shape;2238;p67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Easter</a:t>
            </a:r>
            <a:endParaRPr sz="27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39" name="Google Shape;2239;p67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Halloween Candy</a:t>
            </a:r>
            <a:endParaRPr sz="16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0" name="Google Shape;2240;p67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Christmas/Holidays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1" name="Google Shape;2241;p67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In-Laws Visiting</a:t>
            </a:r>
            <a:endParaRPr sz="16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2" name="Google Shape;2242;p67"/>
          <p:cNvSpPr txBox="1"/>
          <p:nvPr/>
        </p:nvSpPr>
        <p:spPr>
          <a:xfrm>
            <a:off x="4442100" y="4063600"/>
            <a:ext cx="1400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Thanksgiving</a:t>
            </a:r>
            <a:endParaRPr sz="16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3" name="Google Shape;2243;p67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New Years Eve/Day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Daily Questions in Clinic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49" name="Google Shape;2249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What is more </a:t>
            </a:r>
            <a:r>
              <a:rPr lang="en">
                <a:solidFill>
                  <a:schemeClr val="lt1"/>
                </a:solidFill>
              </a:rPr>
              <a:t>important</a:t>
            </a:r>
            <a:r>
              <a:rPr lang="en">
                <a:solidFill>
                  <a:schemeClr val="lt1"/>
                </a:solidFill>
              </a:rPr>
              <a:t> diet or exercise?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Should I weigh myself every day?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How many cheat days do I get a week?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How </a:t>
            </a:r>
            <a:r>
              <a:rPr lang="en">
                <a:solidFill>
                  <a:schemeClr val="lt1"/>
                </a:solidFill>
              </a:rPr>
              <a:t>much alcohol can I drink?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Do I need to fast?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Are artificial sweeteners OK?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Should I eat more protein or more fat?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How strict should I be on my carb intake?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400">
                <a:solidFill>
                  <a:srgbClr val="0000FF"/>
                </a:solidFill>
              </a:rPr>
              <a:t>My answer: It depends</a:t>
            </a:r>
            <a:endParaRPr sz="3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51"/>
          <p:cNvSpPr txBox="1"/>
          <p:nvPr>
            <p:ph idx="4294967295" type="ctrTitle"/>
          </p:nvPr>
        </p:nvSpPr>
        <p:spPr>
          <a:xfrm>
            <a:off x="1715250" y="1457944"/>
            <a:ext cx="5713500" cy="8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Hello!</a:t>
            </a:r>
            <a:endParaRPr sz="4800"/>
          </a:p>
        </p:txBody>
      </p:sp>
      <p:sp>
        <p:nvSpPr>
          <p:cNvPr id="2074" name="Google Shape;2074;p51"/>
          <p:cNvSpPr txBox="1"/>
          <p:nvPr>
            <p:ph idx="4294967295" type="subTitle"/>
          </p:nvPr>
        </p:nvSpPr>
        <p:spPr>
          <a:xfrm>
            <a:off x="1715250" y="2065438"/>
            <a:ext cx="5713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I am Brian Lenzkes, MD</a:t>
            </a:r>
            <a:endParaRPr b="1" sz="3600"/>
          </a:p>
        </p:txBody>
      </p:sp>
      <p:sp>
        <p:nvSpPr>
          <p:cNvPr id="2075" name="Google Shape;2075;p51"/>
          <p:cNvSpPr txBox="1"/>
          <p:nvPr>
            <p:ph idx="4294967295" type="body"/>
          </p:nvPr>
        </p:nvSpPr>
        <p:spPr>
          <a:xfrm>
            <a:off x="1711500" y="2692919"/>
            <a:ext cx="57135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Co-host Low Carb MD Podcast, Host of Life’s Best Medicine Podcast, 19 years in Internal Medicine Practice. 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You can find me at: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LowCarbMDSanDiego.com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@BrianLenzkes on Twitter/GETTR</a:t>
            </a:r>
            <a:endParaRPr sz="1800"/>
          </a:p>
        </p:txBody>
      </p:sp>
      <p:pic>
        <p:nvPicPr>
          <p:cNvPr id="2076" name="Google Shape;2076;p51"/>
          <p:cNvPicPr preferRelativeResize="0"/>
          <p:nvPr/>
        </p:nvPicPr>
        <p:blipFill rotWithShape="1">
          <a:blip r:embed="rId3">
            <a:alphaModFix/>
          </a:blip>
          <a:srcRect b="28571" l="0" r="0" t="0"/>
          <a:stretch/>
        </p:blipFill>
        <p:spPr>
          <a:xfrm>
            <a:off x="3942900" y="321600"/>
            <a:ext cx="1250700" cy="1250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7" name="Google Shape;2077;p5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LONGEVITY 101</a:t>
            </a:r>
            <a:r>
              <a:rPr lang="en"/>
              <a:t> </a:t>
            </a:r>
            <a:endParaRPr/>
          </a:p>
        </p:txBody>
      </p:sp>
      <p:sp>
        <p:nvSpPr>
          <p:cNvPr id="2255" name="Google Shape;2255;p69"/>
          <p:cNvSpPr txBox="1"/>
          <p:nvPr>
            <p:ph idx="1" type="body"/>
          </p:nvPr>
        </p:nvSpPr>
        <p:spPr>
          <a:xfrm>
            <a:off x="311700" y="1152475"/>
            <a:ext cx="85206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Insulin Resistance is related causally with almost every non-infectious chronic disease known (Dr. Ben Bikman, Phd Assoc. Professor of Physiology and Developmental Biology at BYU)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If we recognize the role of insulin resistance, then rather than trying to address each disorder separately, we simply address the common root, which empowers the role of lifestyle </a:t>
            </a:r>
            <a:r>
              <a:rPr b="1" lang="en">
                <a:solidFill>
                  <a:srgbClr val="1155CC"/>
                </a:solidFill>
              </a:rPr>
              <a:t>(Stress, sleep, smoking/alcohol, exercise, diet)</a:t>
            </a:r>
            <a:r>
              <a:rPr lang="en">
                <a:solidFill>
                  <a:schemeClr val="lt1"/>
                </a:solidFill>
              </a:rPr>
              <a:t> as an intervention not drugs (Ben Bikman)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Ben Bikman says to keep visceral fat as low as possible for longevity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Ben Bocchicchio says keep muscle mass as high as possible for longevity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59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70"/>
          <p:cNvSpPr/>
          <p:nvPr/>
        </p:nvSpPr>
        <p:spPr>
          <a:xfrm>
            <a:off x="147638" y="2949"/>
            <a:ext cx="8882063" cy="5617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None/>
            </a:pPr>
            <a:r>
              <a:rPr b="0" i="0" lang="en" sz="3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strongly predicts outcomes?</a:t>
            </a:r>
            <a:endParaRPr b="0" i="0" sz="32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61" name="Google Shape;2261;p70"/>
          <p:cNvSpPr/>
          <p:nvPr/>
        </p:nvSpPr>
        <p:spPr>
          <a:xfrm>
            <a:off x="303610" y="4505948"/>
            <a:ext cx="6515100" cy="63460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Data taken from Table 2: Association of Hemoglobin A</a:t>
            </a:r>
            <a:r>
              <a:rPr b="1" i="0" lang="en" sz="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1c </a:t>
            </a:r>
            <a:r>
              <a:rPr b="1" i="0" lang="en" sz="1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with Cardiovascular Disease and Mortality in Adults: The European Prospective Investigation into Cancer in Norfolk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Kay-Tee Khaw, MBBChir, FRCP; Nicholas Wareham, MBBS, FRCP; Sheila Bingham, PhD; Robert Luben, BSc; Ailsa Welch, BSc;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Nicholas Day, PhD</a:t>
            </a:r>
            <a:endParaRPr b="0" i="0" sz="24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62" name="Google Shape;226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8" y="928687"/>
            <a:ext cx="4318517" cy="286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3" name="Google Shape;226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4158" y="928687"/>
            <a:ext cx="4318517" cy="2864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68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71"/>
          <p:cNvSpPr/>
          <p:nvPr/>
        </p:nvSpPr>
        <p:spPr>
          <a:xfrm>
            <a:off x="1496786" y="1055914"/>
            <a:ext cx="6150428" cy="3265714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0" name="Google Shape;2270;p71"/>
          <p:cNvSpPr txBox="1"/>
          <p:nvPr/>
        </p:nvSpPr>
        <p:spPr>
          <a:xfrm rot="-5400000">
            <a:off x="-386738" y="2257408"/>
            <a:ext cx="2937343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C000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Glucose</a:t>
            </a:r>
            <a:endParaRPr sz="1100">
              <a:highlight>
                <a:schemeClr val="dk1"/>
              </a:highlight>
            </a:endParaRPr>
          </a:p>
        </p:txBody>
      </p:sp>
      <p:sp>
        <p:nvSpPr>
          <p:cNvPr id="2271" name="Google Shape;2271;p71"/>
          <p:cNvSpPr txBox="1"/>
          <p:nvPr/>
        </p:nvSpPr>
        <p:spPr>
          <a:xfrm>
            <a:off x="4029062" y="4321628"/>
            <a:ext cx="1085874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</a:t>
            </a:r>
            <a:endParaRPr sz="1100"/>
          </a:p>
        </p:txBody>
      </p:sp>
      <p:sp>
        <p:nvSpPr>
          <p:cNvPr id="2272" name="Google Shape;2272;p71"/>
          <p:cNvSpPr/>
          <p:nvPr/>
        </p:nvSpPr>
        <p:spPr>
          <a:xfrm>
            <a:off x="1839685" y="1643744"/>
            <a:ext cx="4778830" cy="2275114"/>
          </a:xfrm>
          <a:custGeom>
            <a:rect b="b" l="l" r="r" t="t"/>
            <a:pathLst>
              <a:path extrusionOk="0" h="3033485" w="7329715">
                <a:moveTo>
                  <a:pt x="0" y="3033485"/>
                </a:moveTo>
                <a:lnTo>
                  <a:pt x="1973943" y="3004457"/>
                </a:lnTo>
                <a:lnTo>
                  <a:pt x="3933372" y="2830285"/>
                </a:lnTo>
                <a:lnTo>
                  <a:pt x="5050972" y="2336800"/>
                </a:lnTo>
                <a:lnTo>
                  <a:pt x="5979886" y="1509485"/>
                </a:lnTo>
                <a:lnTo>
                  <a:pt x="6705600" y="624114"/>
                </a:lnTo>
                <a:lnTo>
                  <a:pt x="7329715" y="0"/>
                </a:lnTo>
              </a:path>
            </a:pathLst>
          </a:custGeom>
          <a:noFill/>
          <a:ln cap="flat" cmpd="sng" w="762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3" name="Google Shape;2273;p71"/>
          <p:cNvSpPr/>
          <p:nvPr/>
        </p:nvSpPr>
        <p:spPr>
          <a:xfrm>
            <a:off x="1839686" y="1796143"/>
            <a:ext cx="4778829" cy="2286000"/>
          </a:xfrm>
          <a:custGeom>
            <a:rect b="b" l="l" r="r" t="t"/>
            <a:pathLst>
              <a:path extrusionOk="0" h="3048000" w="7474857">
                <a:moveTo>
                  <a:pt x="0" y="3048000"/>
                </a:moveTo>
                <a:lnTo>
                  <a:pt x="972457" y="2656114"/>
                </a:lnTo>
                <a:lnTo>
                  <a:pt x="1567543" y="1727200"/>
                </a:lnTo>
                <a:lnTo>
                  <a:pt x="2090057" y="551543"/>
                </a:lnTo>
                <a:lnTo>
                  <a:pt x="2540000" y="203200"/>
                </a:lnTo>
                <a:lnTo>
                  <a:pt x="3294743" y="14514"/>
                </a:lnTo>
                <a:lnTo>
                  <a:pt x="4107543" y="0"/>
                </a:lnTo>
                <a:lnTo>
                  <a:pt x="4775200" y="130629"/>
                </a:lnTo>
                <a:lnTo>
                  <a:pt x="5080000" y="304800"/>
                </a:lnTo>
                <a:lnTo>
                  <a:pt x="5878286" y="1103086"/>
                </a:lnTo>
                <a:lnTo>
                  <a:pt x="6647543" y="1654629"/>
                </a:lnTo>
                <a:lnTo>
                  <a:pt x="7474857" y="1814286"/>
                </a:lnTo>
              </a:path>
            </a:pathLst>
          </a:custGeom>
          <a:noFill/>
          <a:ln cap="flat" cmpd="sng" w="762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4" name="Google Shape;2274;p71"/>
          <p:cNvSpPr txBox="1"/>
          <p:nvPr/>
        </p:nvSpPr>
        <p:spPr>
          <a:xfrm rot="-5400000">
            <a:off x="6954071" y="2257408"/>
            <a:ext cx="2215991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accent6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Insulin</a:t>
            </a:r>
            <a:endParaRPr sz="1100">
              <a:highlight>
                <a:schemeClr val="dk1"/>
              </a:highlight>
            </a:endParaRPr>
          </a:p>
        </p:txBody>
      </p:sp>
      <p:cxnSp>
        <p:nvCxnSpPr>
          <p:cNvPr id="2275" name="Google Shape;2275;p71"/>
          <p:cNvCxnSpPr/>
          <p:nvPr/>
        </p:nvCxnSpPr>
        <p:spPr>
          <a:xfrm>
            <a:off x="2113613" y="2934325"/>
            <a:ext cx="0" cy="124187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276" name="Google Shape;2276;p71"/>
          <p:cNvSpPr/>
          <p:nvPr/>
        </p:nvSpPr>
        <p:spPr>
          <a:xfrm>
            <a:off x="2158582" y="2934325"/>
            <a:ext cx="2237281" cy="130021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>
              <a:alpha val="6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Insulin Resistance</a:t>
            </a:r>
            <a:endParaRPr sz="1100"/>
          </a:p>
        </p:txBody>
      </p:sp>
      <p:cxnSp>
        <p:nvCxnSpPr>
          <p:cNvPr id="2277" name="Google Shape;2277;p71"/>
          <p:cNvCxnSpPr/>
          <p:nvPr/>
        </p:nvCxnSpPr>
        <p:spPr>
          <a:xfrm>
            <a:off x="4395863" y="2934325"/>
            <a:ext cx="0" cy="124187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278" name="Google Shape;2278;p71"/>
          <p:cNvSpPr/>
          <p:nvPr/>
        </p:nvSpPr>
        <p:spPr>
          <a:xfrm>
            <a:off x="4440832" y="2934325"/>
            <a:ext cx="2237281" cy="130021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 2 Diabetes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72"/>
          <p:cNvSpPr/>
          <p:nvPr/>
        </p:nvSpPr>
        <p:spPr>
          <a:xfrm>
            <a:off x="3526615" y="3953956"/>
            <a:ext cx="1168500" cy="1168500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4" name="Google Shape;2284;p72"/>
          <p:cNvSpPr txBox="1"/>
          <p:nvPr/>
        </p:nvSpPr>
        <p:spPr>
          <a:xfrm>
            <a:off x="3647083" y="4276375"/>
            <a:ext cx="927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Arthritis</a:t>
            </a:r>
            <a:endParaRPr sz="1100"/>
          </a:p>
        </p:txBody>
      </p:sp>
      <p:sp>
        <p:nvSpPr>
          <p:cNvPr id="2285" name="Google Shape;2285;p72"/>
          <p:cNvSpPr/>
          <p:nvPr/>
        </p:nvSpPr>
        <p:spPr>
          <a:xfrm>
            <a:off x="4417015" y="3957770"/>
            <a:ext cx="1168500" cy="116850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6" name="Google Shape;2286;p72"/>
          <p:cNvSpPr txBox="1"/>
          <p:nvPr/>
        </p:nvSpPr>
        <p:spPr>
          <a:xfrm>
            <a:off x="4396468" y="4300670"/>
            <a:ext cx="120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Migraines</a:t>
            </a:r>
            <a:endParaRPr sz="1100"/>
          </a:p>
        </p:txBody>
      </p:sp>
      <p:sp>
        <p:nvSpPr>
          <p:cNvPr id="2287" name="Google Shape;2287;p72"/>
          <p:cNvSpPr/>
          <p:nvPr/>
        </p:nvSpPr>
        <p:spPr>
          <a:xfrm>
            <a:off x="5280459" y="3525986"/>
            <a:ext cx="1168500" cy="1168500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8" name="Google Shape;2288;p72"/>
          <p:cNvSpPr txBox="1"/>
          <p:nvPr/>
        </p:nvSpPr>
        <p:spPr>
          <a:xfrm>
            <a:off x="5268737" y="3827704"/>
            <a:ext cx="1226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Erectile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Dysfunction</a:t>
            </a:r>
            <a:endParaRPr sz="1100"/>
          </a:p>
        </p:txBody>
      </p:sp>
      <p:sp>
        <p:nvSpPr>
          <p:cNvPr id="2289" name="Google Shape;2289;p72"/>
          <p:cNvSpPr/>
          <p:nvPr/>
        </p:nvSpPr>
        <p:spPr>
          <a:xfrm>
            <a:off x="2682912" y="3523049"/>
            <a:ext cx="1168500" cy="1168500"/>
          </a:xfrm>
          <a:prstGeom prst="ellipse">
            <a:avLst/>
          </a:prstGeom>
          <a:solidFill>
            <a:srgbClr val="833C0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0" name="Google Shape;2290;p72"/>
          <p:cNvSpPr txBox="1"/>
          <p:nvPr/>
        </p:nvSpPr>
        <p:spPr>
          <a:xfrm>
            <a:off x="2855327" y="3865949"/>
            <a:ext cx="819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Stroke</a:t>
            </a:r>
            <a:endParaRPr sz="1100"/>
          </a:p>
        </p:txBody>
      </p:sp>
      <p:sp>
        <p:nvSpPr>
          <p:cNvPr id="2291" name="Google Shape;2291;p72"/>
          <p:cNvSpPr/>
          <p:nvPr/>
        </p:nvSpPr>
        <p:spPr>
          <a:xfrm>
            <a:off x="3163344" y="1192263"/>
            <a:ext cx="2812200" cy="281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2" name="Google Shape;2292;p72"/>
          <p:cNvSpPr/>
          <p:nvPr/>
        </p:nvSpPr>
        <p:spPr>
          <a:xfrm>
            <a:off x="2108725" y="2671231"/>
            <a:ext cx="1168500" cy="1168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3" name="Google Shape;2293;p72"/>
          <p:cNvSpPr txBox="1"/>
          <p:nvPr/>
        </p:nvSpPr>
        <p:spPr>
          <a:xfrm>
            <a:off x="2065936" y="3014131"/>
            <a:ext cx="1249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Dementia</a:t>
            </a:r>
            <a:endParaRPr sz="1100"/>
          </a:p>
        </p:txBody>
      </p:sp>
      <p:sp>
        <p:nvSpPr>
          <p:cNvPr id="2294" name="Google Shape;2294;p72"/>
          <p:cNvSpPr/>
          <p:nvPr/>
        </p:nvSpPr>
        <p:spPr>
          <a:xfrm>
            <a:off x="5867207" y="2671231"/>
            <a:ext cx="1168500" cy="116850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5" name="Google Shape;2295;p72"/>
          <p:cNvSpPr txBox="1"/>
          <p:nvPr/>
        </p:nvSpPr>
        <p:spPr>
          <a:xfrm>
            <a:off x="6059459" y="3014131"/>
            <a:ext cx="779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PCOS</a:t>
            </a:r>
            <a:endParaRPr sz="1100"/>
          </a:p>
        </p:txBody>
      </p:sp>
      <p:sp>
        <p:nvSpPr>
          <p:cNvPr id="2296" name="Google Shape;2296;p72"/>
          <p:cNvSpPr txBox="1"/>
          <p:nvPr/>
        </p:nvSpPr>
        <p:spPr>
          <a:xfrm>
            <a:off x="3434711" y="2058340"/>
            <a:ext cx="23241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Insulin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Resistance</a:t>
            </a:r>
            <a:endParaRPr sz="1100"/>
          </a:p>
        </p:txBody>
      </p:sp>
      <p:sp>
        <p:nvSpPr>
          <p:cNvPr id="2297" name="Google Shape;2297;p72"/>
          <p:cNvSpPr/>
          <p:nvPr/>
        </p:nvSpPr>
        <p:spPr>
          <a:xfrm>
            <a:off x="2792141" y="420428"/>
            <a:ext cx="1168500" cy="1168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8" name="Google Shape;2298;p72"/>
          <p:cNvSpPr/>
          <p:nvPr/>
        </p:nvSpPr>
        <p:spPr>
          <a:xfrm>
            <a:off x="3986147" y="23863"/>
            <a:ext cx="1168500" cy="11685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9" name="Google Shape;2299;p72"/>
          <p:cNvSpPr/>
          <p:nvPr/>
        </p:nvSpPr>
        <p:spPr>
          <a:xfrm>
            <a:off x="5174392" y="420428"/>
            <a:ext cx="1168500" cy="116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0" name="Google Shape;2300;p72"/>
          <p:cNvSpPr/>
          <p:nvPr/>
        </p:nvSpPr>
        <p:spPr>
          <a:xfrm>
            <a:off x="2073912" y="1474141"/>
            <a:ext cx="1168500" cy="1168500"/>
          </a:xfrm>
          <a:prstGeom prst="ellipse">
            <a:avLst/>
          </a:prstGeom>
          <a:solidFill>
            <a:srgbClr val="75707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1" name="Google Shape;2301;p72"/>
          <p:cNvSpPr txBox="1"/>
          <p:nvPr/>
        </p:nvSpPr>
        <p:spPr>
          <a:xfrm>
            <a:off x="2043337" y="1817040"/>
            <a:ext cx="1279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Body Fat</a:t>
            </a:r>
            <a:endParaRPr sz="1100"/>
          </a:p>
        </p:txBody>
      </p:sp>
      <p:sp>
        <p:nvSpPr>
          <p:cNvPr id="2302" name="Google Shape;2302;p72"/>
          <p:cNvSpPr txBox="1"/>
          <p:nvPr/>
        </p:nvSpPr>
        <p:spPr>
          <a:xfrm>
            <a:off x="4018081" y="161188"/>
            <a:ext cx="11376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latin typeface="Century Gothic"/>
                <a:ea typeface="Century Gothic"/>
                <a:cs typeface="Century Gothic"/>
                <a:sym typeface="Century Gothic"/>
              </a:rPr>
              <a:t>Heart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latin typeface="Century Gothic"/>
                <a:ea typeface="Century Gothic"/>
                <a:cs typeface="Century Gothic"/>
                <a:sym typeface="Century Gothic"/>
              </a:rPr>
              <a:t>Disease</a:t>
            </a:r>
            <a:endParaRPr sz="1100"/>
          </a:p>
        </p:txBody>
      </p:sp>
      <p:sp>
        <p:nvSpPr>
          <p:cNvPr id="2303" name="Google Shape;2303;p72"/>
          <p:cNvSpPr txBox="1"/>
          <p:nvPr/>
        </p:nvSpPr>
        <p:spPr>
          <a:xfrm>
            <a:off x="5188109" y="763328"/>
            <a:ext cx="1136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</a:t>
            </a:r>
            <a:endParaRPr sz="1100"/>
          </a:p>
        </p:txBody>
      </p:sp>
      <p:sp>
        <p:nvSpPr>
          <p:cNvPr id="2304" name="Google Shape;2304;p72"/>
          <p:cNvSpPr txBox="1"/>
          <p:nvPr/>
        </p:nvSpPr>
        <p:spPr>
          <a:xfrm>
            <a:off x="2749351" y="742404"/>
            <a:ext cx="1308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Diabetes</a:t>
            </a:r>
            <a:endParaRPr sz="1100"/>
          </a:p>
        </p:txBody>
      </p:sp>
      <p:sp>
        <p:nvSpPr>
          <p:cNvPr id="2305" name="Google Shape;2305;p72"/>
          <p:cNvSpPr/>
          <p:nvPr/>
        </p:nvSpPr>
        <p:spPr>
          <a:xfrm>
            <a:off x="5896971" y="1474141"/>
            <a:ext cx="1168500" cy="1168500"/>
          </a:xfrm>
          <a:prstGeom prst="ellipse">
            <a:avLst/>
          </a:prstGeom>
          <a:solidFill>
            <a:srgbClr val="7B7B7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6" name="Google Shape;2306;p72"/>
          <p:cNvSpPr txBox="1"/>
          <p:nvPr/>
        </p:nvSpPr>
        <p:spPr>
          <a:xfrm>
            <a:off x="6128558" y="1700551"/>
            <a:ext cx="687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Fatty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Liver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10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Over 34 million cases in the US (1 in 10)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88 million Americans have pre-diabetes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1.5 million Americans are diagnosed with diabetes each year (1 every 21 seconds)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Diabetes is the primary cause of death for 83,565 Americans per year and a contributing  cause in 270,702 per year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Causes over 130,000 nontraumatic lower-limb amputations annually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Causes 58,400 Americans to begin dialysis annually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Diabetics die 6 years earlier than peers without diabetes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12" name="Google Shape;2312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Sobering US Diabetes Numbers: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Can You Spot the Elephant in the Room?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8" name="Google Shape;2318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19" name="Google Shape;231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575" y="1152475"/>
            <a:ext cx="5630581" cy="341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58900" y="3724600"/>
            <a:ext cx="426175" cy="2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1" name="Google Shape;232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850" y="1346425"/>
            <a:ext cx="4579649" cy="30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74"/>
          <p:cNvSpPr txBox="1"/>
          <p:nvPr/>
        </p:nvSpPr>
        <p:spPr>
          <a:xfrm>
            <a:off x="2718700" y="2167625"/>
            <a:ext cx="1423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STRESS!!!</a:t>
            </a:r>
            <a:endParaRPr b="1"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8" name="Google Shape;2328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29" name="Google Shape;232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125" y="0"/>
            <a:ext cx="2656499" cy="494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5" name="Google Shape;2335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6" name="Google Shape;233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50" y="179070"/>
            <a:ext cx="9144000" cy="478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2" name="Google Shape;2342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43" name="Google Shape;2343;p77"/>
          <p:cNvPicPr preferRelativeResize="0"/>
          <p:nvPr/>
        </p:nvPicPr>
        <p:blipFill rotWithShape="1">
          <a:blip r:embed="rId3">
            <a:alphaModFix/>
          </a:blip>
          <a:srcRect b="0" l="5867" r="-2851" t="1429"/>
          <a:stretch/>
        </p:blipFill>
        <p:spPr>
          <a:xfrm>
            <a:off x="1265675" y="38425"/>
            <a:ext cx="6852675" cy="5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47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9" name="Google Shape;2349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50" name="Google Shape;2350;p78"/>
          <p:cNvPicPr preferRelativeResize="0"/>
          <p:nvPr/>
        </p:nvPicPr>
        <p:blipFill rotWithShape="1">
          <a:blip r:embed="rId3">
            <a:alphaModFix/>
          </a:blip>
          <a:srcRect b="20459" l="-6920" r="-11380" t="-14135"/>
          <a:stretch/>
        </p:blipFill>
        <p:spPr>
          <a:xfrm>
            <a:off x="944150" y="-349200"/>
            <a:ext cx="8097400" cy="50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52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Educational Objectives:</a:t>
            </a:r>
            <a:endParaRPr sz="3900"/>
          </a:p>
        </p:txBody>
      </p:sp>
      <p:sp>
        <p:nvSpPr>
          <p:cNvPr id="2083" name="Google Shape;2083;p52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Figuring out how to help others with all of the crap that you learned over the years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When stuff </a:t>
            </a:r>
            <a:r>
              <a:rPr lang="en"/>
              <a:t>doesn't work, figure out how to make it work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Our </a:t>
            </a:r>
            <a:r>
              <a:rPr lang="en"/>
              <a:t>patients are depending on us to help them figure it out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4" name="Google Shape;2084;p5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6" name="Google Shape;2356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57" name="Google Shape;235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5896"/>
            <a:ext cx="8761949" cy="32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8" name="Google Shape;2358;p79"/>
          <p:cNvSpPr/>
          <p:nvPr/>
        </p:nvSpPr>
        <p:spPr>
          <a:xfrm>
            <a:off x="6040000" y="2259325"/>
            <a:ext cx="1694400" cy="969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Happy Hour!!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4" name="Google Shape;2364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5" name="Google Shape;236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38" y="685225"/>
            <a:ext cx="8825725" cy="38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6" name="Google Shape;236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08192" y="902925"/>
            <a:ext cx="2727621" cy="1636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7" name="Google Shape;2367;p80"/>
          <p:cNvCxnSpPr/>
          <p:nvPr/>
        </p:nvCxnSpPr>
        <p:spPr>
          <a:xfrm>
            <a:off x="8496025" y="1391325"/>
            <a:ext cx="14700" cy="42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8" name="Google Shape;2368;p80"/>
          <p:cNvSpPr txBox="1"/>
          <p:nvPr/>
        </p:nvSpPr>
        <p:spPr>
          <a:xfrm>
            <a:off x="7940975" y="1035175"/>
            <a:ext cx="101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Zoom Consult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75" name="Google Shape;237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0179"/>
            <a:ext cx="9144001" cy="26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Google Shape;237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601" y="2571750"/>
            <a:ext cx="8592974" cy="25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Google Shape;2377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9025" y="2724950"/>
            <a:ext cx="1556625" cy="10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9400" y="153197"/>
            <a:ext cx="1881500" cy="12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82"/>
          <p:cNvSpPr txBox="1"/>
          <p:nvPr>
            <p:ph type="title"/>
          </p:nvPr>
        </p:nvSpPr>
        <p:spPr>
          <a:xfrm>
            <a:off x="311700" y="452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Sushi vs Steak!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84" name="Google Shape;2384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85" name="Google Shape;2385;p82"/>
          <p:cNvPicPr preferRelativeResize="0"/>
          <p:nvPr/>
        </p:nvPicPr>
        <p:blipFill rotWithShape="1">
          <a:blip r:embed="rId3">
            <a:alphaModFix/>
          </a:blip>
          <a:srcRect b="3194" l="23041" r="0" t="0"/>
          <a:stretch/>
        </p:blipFill>
        <p:spPr>
          <a:xfrm>
            <a:off x="187925" y="1371975"/>
            <a:ext cx="4301025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Google Shape;238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700" y="1152465"/>
            <a:ext cx="3095750" cy="39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7925" y="3276450"/>
            <a:ext cx="2050852" cy="136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82"/>
          <p:cNvPicPr preferRelativeResize="0"/>
          <p:nvPr/>
        </p:nvPicPr>
        <p:blipFill rotWithShape="1">
          <a:blip r:embed="rId6">
            <a:alphaModFix/>
          </a:blip>
          <a:srcRect b="0" l="9755" r="0" t="25194"/>
          <a:stretch/>
        </p:blipFill>
        <p:spPr>
          <a:xfrm>
            <a:off x="6522075" y="3856424"/>
            <a:ext cx="2050849" cy="113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Can Sashimi Spike my Sugars?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94" name="Google Shape;2394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95" name="Google Shape;23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684" y="1587784"/>
            <a:ext cx="3229035" cy="24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Google Shape;239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700" y="1587787"/>
            <a:ext cx="4890600" cy="24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Google Shape;239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7200" y="156025"/>
            <a:ext cx="1706276" cy="12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0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84"/>
          <p:cNvSpPr txBox="1"/>
          <p:nvPr>
            <p:ph type="title"/>
          </p:nvPr>
        </p:nvSpPr>
        <p:spPr>
          <a:xfrm>
            <a:off x="311700" y="437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Oatmeal or Cereal for Breakfast?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03" name="Google Shape;2403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04" name="Google Shape;24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55" y="1202995"/>
            <a:ext cx="4303050" cy="19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Google Shape;240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075" y="1152474"/>
            <a:ext cx="3256325" cy="26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5" y="3119925"/>
            <a:ext cx="3003049" cy="20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Answer: Eggs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12" name="Google Shape;2412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13" name="Google Shape;2413;p85"/>
          <p:cNvPicPr preferRelativeResize="0"/>
          <p:nvPr/>
        </p:nvPicPr>
        <p:blipFill rotWithShape="1">
          <a:blip r:embed="rId3">
            <a:alphaModFix/>
          </a:blip>
          <a:srcRect b="0" l="31145" r="9843" t="57026"/>
          <a:stretch/>
        </p:blipFill>
        <p:spPr>
          <a:xfrm>
            <a:off x="357937" y="1716975"/>
            <a:ext cx="8428125" cy="1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Fruit is fine, right? It is “Natural” Sugar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19" name="Google Shape;2419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20" name="Google Shape;24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25" y="1495951"/>
            <a:ext cx="762052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521" y="1761350"/>
            <a:ext cx="2195825" cy="272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25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87"/>
          <p:cNvSpPr txBox="1"/>
          <p:nvPr>
            <p:ph idx="1" type="body"/>
          </p:nvPr>
        </p:nvSpPr>
        <p:spPr>
          <a:xfrm>
            <a:off x="311700" y="1115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28" name="Google Shape;2428;p87"/>
          <p:cNvPicPr preferRelativeResize="0"/>
          <p:nvPr/>
        </p:nvPicPr>
        <p:blipFill rotWithShape="1">
          <a:blip r:embed="rId3">
            <a:alphaModFix/>
          </a:blip>
          <a:srcRect b="2160" l="27410" r="-27410" t="-2160"/>
          <a:stretch/>
        </p:blipFill>
        <p:spPr>
          <a:xfrm>
            <a:off x="1224061" y="1329075"/>
            <a:ext cx="2942550" cy="27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3422" y="1227600"/>
            <a:ext cx="4175554" cy="27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4375" y="2853600"/>
            <a:ext cx="2461149" cy="184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Google Shape;2431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4925" y="351625"/>
            <a:ext cx="5991301" cy="44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Chinese Food Without Rice?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37" name="Google Shape;2437;p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8" name="Google Shape;243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502323"/>
            <a:ext cx="4777750" cy="26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88"/>
          <p:cNvPicPr preferRelativeResize="0"/>
          <p:nvPr/>
        </p:nvPicPr>
        <p:blipFill rotWithShape="1">
          <a:blip r:embed="rId4">
            <a:alphaModFix/>
          </a:blip>
          <a:srcRect b="0" l="30449" r="0" t="0"/>
          <a:stretch/>
        </p:blipFill>
        <p:spPr>
          <a:xfrm>
            <a:off x="5011350" y="1550275"/>
            <a:ext cx="4079940" cy="2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3"/>
          <p:cNvSpPr txBox="1"/>
          <p:nvPr>
            <p:ph idx="4294967295" type="subTitle"/>
          </p:nvPr>
        </p:nvSpPr>
        <p:spPr>
          <a:xfrm>
            <a:off x="716150" y="2179338"/>
            <a:ext cx="5713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2090" name="Google Shape;2090;p5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91" name="Google Shape;20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900" y="103754"/>
            <a:ext cx="3283100" cy="464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43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Thai Food?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5" name="Google Shape;2445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46" name="Google Shape;244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025" y="1433750"/>
            <a:ext cx="5859925" cy="25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90"/>
          <p:cNvSpPr txBox="1"/>
          <p:nvPr>
            <p:ph type="title"/>
          </p:nvPr>
        </p:nvSpPr>
        <p:spPr>
          <a:xfrm>
            <a:off x="311700" y="43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Vietnamese Pho Soup...It is Mostly Broth and Veg?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52" name="Google Shape;2452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53" name="Google Shape;2453;p90"/>
          <p:cNvPicPr preferRelativeResize="0"/>
          <p:nvPr/>
        </p:nvPicPr>
        <p:blipFill rotWithShape="1">
          <a:blip r:embed="rId3">
            <a:alphaModFix/>
          </a:blip>
          <a:srcRect b="48583" l="0" r="0" t="0"/>
          <a:stretch/>
        </p:blipFill>
        <p:spPr>
          <a:xfrm>
            <a:off x="617125" y="1719563"/>
            <a:ext cx="7658100" cy="22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57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9" name="Google Shape;2459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0" name="Google Shape;246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88" y="522613"/>
            <a:ext cx="751522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696" y="2443675"/>
            <a:ext cx="2959725" cy="19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65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Difference in the Top and Bottom Tracings?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67" name="Google Shape;2467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8" name="Google Shape;246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535" y="1332160"/>
            <a:ext cx="2615825" cy="31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9" name="Google Shape;246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475" y="1539822"/>
            <a:ext cx="4644425" cy="245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0" name="Google Shape;2470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398" y="1283075"/>
            <a:ext cx="5121778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Cauliflower Crust Pizza? </a:t>
            </a:r>
            <a:r>
              <a:rPr lang="en">
                <a:solidFill>
                  <a:schemeClr val="lt1"/>
                </a:solidFill>
              </a:rPr>
              <a:t>But it Says Keto!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76" name="Google Shape;2476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77" name="Google Shape;24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1850"/>
            <a:ext cx="90297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8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Chicken Broth?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83" name="Google Shape;2483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84" name="Google Shape;2484;p94"/>
          <p:cNvPicPr preferRelativeResize="0"/>
          <p:nvPr/>
        </p:nvPicPr>
        <p:blipFill rotWithShape="1">
          <a:blip r:embed="rId3">
            <a:alphaModFix/>
          </a:blip>
          <a:srcRect b="0" l="23542" r="28383" t="0"/>
          <a:stretch/>
        </p:blipFill>
        <p:spPr>
          <a:xfrm>
            <a:off x="444050" y="1605975"/>
            <a:ext cx="3132349" cy="22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Google Shape;2485;p94"/>
          <p:cNvPicPr preferRelativeResize="0"/>
          <p:nvPr/>
        </p:nvPicPr>
        <p:blipFill rotWithShape="1">
          <a:blip r:embed="rId4">
            <a:alphaModFix/>
          </a:blip>
          <a:srcRect b="0" l="0" r="0" t="-17302"/>
          <a:stretch/>
        </p:blipFill>
        <p:spPr>
          <a:xfrm>
            <a:off x="4211975" y="1761400"/>
            <a:ext cx="3828500" cy="20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Boring is Good on CGMs!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1" name="Google Shape;2491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92" name="Google Shape;249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63" y="1190700"/>
            <a:ext cx="7629525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in the Heck Did You Do??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98" name="Google Shape;2498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99" name="Google Shape;249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800" y="2326250"/>
            <a:ext cx="3964200" cy="20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0" name="Google Shape;2500;p96"/>
          <p:cNvPicPr preferRelativeResize="0"/>
          <p:nvPr/>
        </p:nvPicPr>
        <p:blipFill rotWithShape="1">
          <a:blip r:embed="rId4">
            <a:alphaModFix/>
          </a:blip>
          <a:srcRect b="21410" l="0" r="0" t="57825"/>
          <a:stretch/>
        </p:blipFill>
        <p:spPr>
          <a:xfrm>
            <a:off x="41850" y="2427425"/>
            <a:ext cx="5116950" cy="196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Google Shape;2501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168" y="1115100"/>
            <a:ext cx="1541549" cy="20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Google Shape;2502;p96"/>
          <p:cNvPicPr preferRelativeResize="0"/>
          <p:nvPr/>
        </p:nvPicPr>
        <p:blipFill rotWithShape="1">
          <a:blip r:embed="rId6">
            <a:alphaModFix/>
          </a:blip>
          <a:srcRect b="0" l="23979" r="33046" t="0"/>
          <a:stretch/>
        </p:blipFill>
        <p:spPr>
          <a:xfrm>
            <a:off x="5667525" y="766500"/>
            <a:ext cx="2144474" cy="280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506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in the Heck Did You Do??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8" name="Google Shape;2508;p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9" name="Google Shape;250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52" y="1017725"/>
            <a:ext cx="8443626" cy="4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975" y="3262693"/>
            <a:ext cx="1687372" cy="88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17" name="Google Shape;2517;p98"/>
          <p:cNvPicPr preferRelativeResize="0"/>
          <p:nvPr/>
        </p:nvPicPr>
        <p:blipFill rotWithShape="1">
          <a:blip r:embed="rId3">
            <a:alphaModFix/>
          </a:blip>
          <a:srcRect b="17956" l="0" r="0" t="56905"/>
          <a:stretch/>
        </p:blipFill>
        <p:spPr>
          <a:xfrm>
            <a:off x="4792825" y="1964376"/>
            <a:ext cx="4039476" cy="22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Google Shape;2518;p98"/>
          <p:cNvPicPr preferRelativeResize="0"/>
          <p:nvPr/>
        </p:nvPicPr>
        <p:blipFill rotWithShape="1">
          <a:blip r:embed="rId4">
            <a:alphaModFix/>
          </a:blip>
          <a:srcRect b="17226" l="0" r="0" t="60398"/>
          <a:stretch/>
        </p:blipFill>
        <p:spPr>
          <a:xfrm>
            <a:off x="311700" y="2005201"/>
            <a:ext cx="4373876" cy="217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Google Shape;2519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925" y="519801"/>
            <a:ext cx="2735946" cy="205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5575" y="127850"/>
            <a:ext cx="3144826" cy="23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54"/>
          <p:cNvSpPr txBox="1"/>
          <p:nvPr>
            <p:ph idx="4294967295" type="subTitle"/>
          </p:nvPr>
        </p:nvSpPr>
        <p:spPr>
          <a:xfrm>
            <a:off x="716150" y="2179338"/>
            <a:ext cx="5713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2097" name="Google Shape;2097;p54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98" name="Google Shape;2098;p54"/>
          <p:cNvGrpSpPr/>
          <p:nvPr/>
        </p:nvGrpSpPr>
        <p:grpSpPr>
          <a:xfrm>
            <a:off x="1598664" y="81326"/>
            <a:ext cx="5357915" cy="4595840"/>
            <a:chOff x="4539787" y="1011032"/>
            <a:chExt cx="598958" cy="720261"/>
          </a:xfrm>
        </p:grpSpPr>
        <p:sp>
          <p:nvSpPr>
            <p:cNvPr id="2099" name="Google Shape;2099;p54"/>
            <p:cNvSpPr/>
            <p:nvPr/>
          </p:nvSpPr>
          <p:spPr>
            <a:xfrm>
              <a:off x="4849480" y="1011032"/>
              <a:ext cx="289264" cy="340491"/>
            </a:xfrm>
            <a:custGeom>
              <a:rect b="b" l="l" r="r" t="t"/>
              <a:pathLst>
                <a:path extrusionOk="0" h="610" w="518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54"/>
            <p:cNvSpPr/>
            <p:nvPr/>
          </p:nvSpPr>
          <p:spPr>
            <a:xfrm>
              <a:off x="4599335" y="1012768"/>
              <a:ext cx="277094" cy="339188"/>
            </a:xfrm>
            <a:custGeom>
              <a:rect b="b" l="l" r="r" t="t"/>
              <a:pathLst>
                <a:path extrusionOk="0" h="608" w="496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54"/>
            <p:cNvSpPr/>
            <p:nvPr/>
          </p:nvSpPr>
          <p:spPr>
            <a:xfrm>
              <a:off x="4539787" y="1276220"/>
              <a:ext cx="295350" cy="349606"/>
            </a:xfrm>
            <a:custGeom>
              <a:rect b="b" l="l" r="r" t="t"/>
              <a:pathLst>
                <a:path extrusionOk="0" h="627" w="529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54"/>
            <p:cNvSpPr/>
            <p:nvPr/>
          </p:nvSpPr>
          <p:spPr>
            <a:xfrm>
              <a:off x="4854479" y="1272314"/>
              <a:ext cx="277529" cy="353078"/>
            </a:xfrm>
            <a:custGeom>
              <a:rect b="b" l="l" r="r" t="t"/>
              <a:pathLst>
                <a:path extrusionOk="0" h="633" w="497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54"/>
            <p:cNvSpPr/>
            <p:nvPr/>
          </p:nvSpPr>
          <p:spPr>
            <a:xfrm>
              <a:off x="4661491" y="1370403"/>
              <a:ext cx="388584" cy="360890"/>
            </a:xfrm>
            <a:custGeom>
              <a:rect b="b" l="l" r="r" t="t"/>
              <a:pathLst>
                <a:path extrusionOk="0" h="647" w="696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4" name="Google Shape;210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650" y="680450"/>
            <a:ext cx="1642100" cy="9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850" y="493723"/>
            <a:ext cx="1750803" cy="131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500" y="2179351"/>
            <a:ext cx="983425" cy="10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773" y="3255425"/>
            <a:ext cx="1825318" cy="12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1975" y="2235024"/>
            <a:ext cx="816950" cy="115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524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Everything in Moderation?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26" name="Google Shape;2526;p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27" name="Google Shape;2527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99" y="1204400"/>
            <a:ext cx="4291825" cy="3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8" name="Google Shape;2528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1062" y="1152474"/>
            <a:ext cx="3530912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2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3" name="Google Shape;2533;p100"/>
          <p:cNvPicPr preferRelativeResize="0"/>
          <p:nvPr/>
        </p:nvPicPr>
        <p:blipFill rotWithShape="1">
          <a:blip r:embed="rId3">
            <a:alphaModFix/>
          </a:blip>
          <a:srcRect b="23786" l="0" r="0" t="0"/>
          <a:stretch/>
        </p:blipFill>
        <p:spPr>
          <a:xfrm>
            <a:off x="3759450" y="511275"/>
            <a:ext cx="1625200" cy="291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100"/>
          <p:cNvSpPr txBox="1"/>
          <p:nvPr>
            <p:ph idx="4294967295" type="body"/>
          </p:nvPr>
        </p:nvSpPr>
        <p:spPr>
          <a:xfrm>
            <a:off x="1270550" y="3741500"/>
            <a:ext cx="66030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Mobile</a:t>
            </a:r>
            <a:r>
              <a:rPr b="1" lang="en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project</a:t>
            </a:r>
            <a:endParaRPr b="1" sz="24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Show and explain your web, app or software projects using these gadget templates.</a:t>
            </a:r>
            <a:endParaRPr sz="1200"/>
          </a:p>
        </p:txBody>
      </p:sp>
      <p:sp>
        <p:nvSpPr>
          <p:cNvPr id="2535" name="Google Shape;2535;p100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36" name="Google Shape;2536;p100"/>
          <p:cNvGrpSpPr/>
          <p:nvPr/>
        </p:nvGrpSpPr>
        <p:grpSpPr>
          <a:xfrm>
            <a:off x="3711740" y="183951"/>
            <a:ext cx="1720490" cy="3568637"/>
            <a:chOff x="2547150" y="238125"/>
            <a:chExt cx="2525675" cy="5238750"/>
          </a:xfrm>
        </p:grpSpPr>
        <p:sp>
          <p:nvSpPr>
            <p:cNvPr id="2537" name="Google Shape;2537;p100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100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100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100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1" name="Google Shape;2541;p100"/>
          <p:cNvGrpSpPr/>
          <p:nvPr/>
        </p:nvGrpSpPr>
        <p:grpSpPr>
          <a:xfrm>
            <a:off x="44123" y="85855"/>
            <a:ext cx="3011992" cy="5240645"/>
            <a:chOff x="10808531" y="2480932"/>
            <a:chExt cx="4207281" cy="7942778"/>
          </a:xfrm>
        </p:grpSpPr>
        <p:pic>
          <p:nvPicPr>
            <p:cNvPr id="2542" name="Google Shape;2542;p10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302733" y="3531664"/>
              <a:ext cx="3337411" cy="593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3" name="Google Shape;2543;p1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08531" y="2480932"/>
              <a:ext cx="4207281" cy="79427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4" name="Google Shape;2544;p100"/>
          <p:cNvGrpSpPr/>
          <p:nvPr/>
        </p:nvGrpSpPr>
        <p:grpSpPr>
          <a:xfrm>
            <a:off x="3107730" y="134296"/>
            <a:ext cx="3011992" cy="5143743"/>
            <a:chOff x="10867805" y="2329248"/>
            <a:chExt cx="4207281" cy="7942778"/>
          </a:xfrm>
        </p:grpSpPr>
        <p:pic>
          <p:nvPicPr>
            <p:cNvPr id="2545" name="Google Shape;2545;p10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303567" y="3531664"/>
              <a:ext cx="3335743" cy="5933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6" name="Google Shape;2546;p10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867805" y="2329248"/>
              <a:ext cx="4207281" cy="79427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7" name="Google Shape;2547;p100"/>
          <p:cNvGrpSpPr/>
          <p:nvPr/>
        </p:nvGrpSpPr>
        <p:grpSpPr>
          <a:xfrm>
            <a:off x="6026926" y="183950"/>
            <a:ext cx="2935420" cy="5044458"/>
            <a:chOff x="10795167" y="2480932"/>
            <a:chExt cx="4207281" cy="7942778"/>
          </a:xfrm>
        </p:grpSpPr>
        <p:pic>
          <p:nvPicPr>
            <p:cNvPr id="2548" name="Google Shape;2548;p10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315166" y="3106506"/>
              <a:ext cx="3312545" cy="6611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9" name="Google Shape;2549;p10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795167" y="2480932"/>
              <a:ext cx="4207281" cy="79427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p101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5" name="Google Shape;2555;p101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6" name="Google Shape;2556;p10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57" name="Google Shape;255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887" y="0"/>
            <a:ext cx="23155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" name="Google Shape;2562;p102"/>
          <p:cNvPicPr preferRelativeResize="0"/>
          <p:nvPr/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3189150" y="618244"/>
            <a:ext cx="2765700" cy="2765700"/>
          </a:xfrm>
          <a:prstGeom prst="ellipse">
            <a:avLst/>
          </a:prstGeom>
          <a:noFill/>
          <a:ln cap="flat" cmpd="sng" w="22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3" name="Google Shape;2563;p102"/>
          <p:cNvSpPr txBox="1"/>
          <p:nvPr>
            <p:ph type="title"/>
          </p:nvPr>
        </p:nvSpPr>
        <p:spPr>
          <a:xfrm>
            <a:off x="1051400" y="3407725"/>
            <a:ext cx="70413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2564" name="Google Shape;2564;p102"/>
          <p:cNvSpPr txBox="1"/>
          <p:nvPr>
            <p:ph idx="1" type="body"/>
          </p:nvPr>
        </p:nvSpPr>
        <p:spPr>
          <a:xfrm>
            <a:off x="1051400" y="3809223"/>
            <a:ext cx="7041300" cy="12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If you are Type “A” you can list all of the ingredients, the rest of us will just take a picture for our coach to figure out.</a:t>
            </a:r>
            <a:br>
              <a:rPr lang="en" sz="1600"/>
            </a:br>
            <a:r>
              <a:rPr lang="en" sz="1600"/>
              <a:t> </a:t>
            </a:r>
            <a:endParaRPr sz="1600"/>
          </a:p>
        </p:txBody>
      </p:sp>
      <p:sp>
        <p:nvSpPr>
          <p:cNvPr id="2565" name="Google Shape;2565;p10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6" name="Google Shape;256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00" y="1306900"/>
            <a:ext cx="2884349" cy="1909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0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p10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72" name="Google Shape;2572;p103"/>
          <p:cNvPicPr preferRelativeResize="0"/>
          <p:nvPr/>
        </p:nvPicPr>
        <p:blipFill rotWithShape="1">
          <a:blip r:embed="rId3">
            <a:alphaModFix/>
          </a:blip>
          <a:srcRect b="-6440" l="0" r="0" t="6440"/>
          <a:stretch/>
        </p:blipFill>
        <p:spPr>
          <a:xfrm>
            <a:off x="1397777" y="118412"/>
            <a:ext cx="6084354" cy="51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6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104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Health Coaches</a:t>
            </a:r>
            <a:endParaRPr sz="3500"/>
          </a:p>
        </p:txBody>
      </p:sp>
      <p:sp>
        <p:nvSpPr>
          <p:cNvPr id="2578" name="Google Shape;2578;p104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79" name="Google Shape;2579;p104"/>
          <p:cNvPicPr preferRelativeResize="0"/>
          <p:nvPr/>
        </p:nvPicPr>
        <p:blipFill rotWithShape="1">
          <a:blip r:embed="rId3">
            <a:alphaModFix/>
          </a:blip>
          <a:srcRect b="22556" l="0" r="0" t="-1896"/>
          <a:stretch/>
        </p:blipFill>
        <p:spPr>
          <a:xfrm>
            <a:off x="473700" y="1607575"/>
            <a:ext cx="1826400" cy="182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80" name="Google Shape;2580;p104"/>
          <p:cNvSpPr txBox="1"/>
          <p:nvPr/>
        </p:nvSpPr>
        <p:spPr>
          <a:xfrm>
            <a:off x="860325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81" name="Google Shape;258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9225" y="1607575"/>
            <a:ext cx="1845000" cy="184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2" name="Google Shape;2582;p104"/>
          <p:cNvPicPr preferRelativeResize="0"/>
          <p:nvPr/>
        </p:nvPicPr>
        <p:blipFill rotWithShape="1">
          <a:blip r:embed="rId5">
            <a:alphaModFix/>
          </a:blip>
          <a:srcRect b="24940" l="47271" r="0" t="22330"/>
          <a:stretch/>
        </p:blipFill>
        <p:spPr>
          <a:xfrm>
            <a:off x="4459100" y="1607575"/>
            <a:ext cx="1845000" cy="184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3" name="Google Shape;2583;p104"/>
          <p:cNvPicPr preferRelativeResize="0"/>
          <p:nvPr/>
        </p:nvPicPr>
        <p:blipFill rotWithShape="1">
          <a:blip r:embed="rId6">
            <a:alphaModFix/>
          </a:blip>
          <a:srcRect b="0" l="16648" r="16648" t="0"/>
          <a:stretch/>
        </p:blipFill>
        <p:spPr>
          <a:xfrm>
            <a:off x="6457325" y="1607575"/>
            <a:ext cx="1826400" cy="182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84" name="Google Shape;2584;p104"/>
          <p:cNvSpPr txBox="1"/>
          <p:nvPr/>
        </p:nvSpPr>
        <p:spPr>
          <a:xfrm>
            <a:off x="6799500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8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105"/>
          <p:cNvSpPr txBox="1"/>
          <p:nvPr>
            <p:ph idx="4294967295" type="body"/>
          </p:nvPr>
        </p:nvSpPr>
        <p:spPr>
          <a:xfrm>
            <a:off x="1101300" y="3741500"/>
            <a:ext cx="69414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90" name="Google Shape;2590;p105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1" name="Google Shape;2591;p105"/>
          <p:cNvPicPr preferRelativeResize="0"/>
          <p:nvPr/>
        </p:nvPicPr>
        <p:blipFill rotWithShape="1">
          <a:blip r:embed="rId3">
            <a:alphaModFix/>
          </a:blip>
          <a:srcRect b="0" l="4440" r="-4439" t="0"/>
          <a:stretch/>
        </p:blipFill>
        <p:spPr>
          <a:xfrm>
            <a:off x="1802750" y="507625"/>
            <a:ext cx="5999145" cy="3999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06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7" name="Google Shape;259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325" y="59971"/>
            <a:ext cx="2443101" cy="502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Google Shape;2598;p106"/>
          <p:cNvPicPr preferRelativeResize="0"/>
          <p:nvPr/>
        </p:nvPicPr>
        <p:blipFill rotWithShape="1">
          <a:blip r:embed="rId4">
            <a:alphaModFix/>
          </a:blip>
          <a:srcRect b="0" l="3929" r="0" t="29213"/>
          <a:stretch/>
        </p:blipFill>
        <p:spPr>
          <a:xfrm>
            <a:off x="0" y="2793275"/>
            <a:ext cx="3680374" cy="160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106"/>
          <p:cNvPicPr preferRelativeResize="0"/>
          <p:nvPr/>
        </p:nvPicPr>
        <p:blipFill rotWithShape="1">
          <a:blip r:embed="rId5">
            <a:alphaModFix/>
          </a:blip>
          <a:srcRect b="0" l="0" r="0" t="645"/>
          <a:stretch/>
        </p:blipFill>
        <p:spPr>
          <a:xfrm>
            <a:off x="0" y="0"/>
            <a:ext cx="3129976" cy="27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9976" y="0"/>
            <a:ext cx="3976724" cy="18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3375" y="2793275"/>
            <a:ext cx="2930424" cy="219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0425" y="873025"/>
            <a:ext cx="2615248" cy="196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6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10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8" name="Google Shape;260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4000"/>
            <a:ext cx="8839199" cy="206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450" y="2541975"/>
            <a:ext cx="4462650" cy="227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0" name="Google Shape;2610;p107"/>
          <p:cNvCxnSpPr/>
          <p:nvPr/>
        </p:nvCxnSpPr>
        <p:spPr>
          <a:xfrm>
            <a:off x="5661550" y="3071300"/>
            <a:ext cx="125700" cy="48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1" name="Google Shape;2611;p107"/>
          <p:cNvCxnSpPr/>
          <p:nvPr/>
        </p:nvCxnSpPr>
        <p:spPr>
          <a:xfrm flipH="1">
            <a:off x="6113000" y="3049100"/>
            <a:ext cx="133200" cy="35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5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108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7" name="Google Shape;261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0" y="1296105"/>
            <a:ext cx="4192825" cy="281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Google Shape;2618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725" y="1296100"/>
            <a:ext cx="4885476" cy="28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2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55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biggest challenge:</a:t>
            </a:r>
            <a:endParaRPr/>
          </a:p>
        </p:txBody>
      </p:sp>
      <p:sp>
        <p:nvSpPr>
          <p:cNvPr id="2114" name="Google Shape;2114;p55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5" name="Google Shape;2115;p55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6" name="Google Shape;211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4850" y="1312800"/>
            <a:ext cx="4673700" cy="34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2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p109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4" name="Google Shape;262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25" y="3127500"/>
            <a:ext cx="75628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08566" cy="28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6" name="Google Shape;2626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8376" y="321600"/>
            <a:ext cx="4124775" cy="25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0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p110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2" name="Google Shape;263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563" y="61588"/>
            <a:ext cx="5019675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6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111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Net result that week?</a:t>
            </a:r>
            <a:endParaRPr sz="3900"/>
          </a:p>
        </p:txBody>
      </p:sp>
      <p:sp>
        <p:nvSpPr>
          <p:cNvPr id="2638" name="Google Shape;2638;p111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10 days on vacation seeing his grandchild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Away from his stressful job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Less weights, more walking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Spent time with his wife and family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Laughed more than usual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Net weight loss in 10 days: 8.8 lbs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9" name="Google Shape;2639;p111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112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Virta Studies</a:t>
            </a:r>
            <a:endParaRPr sz="3900"/>
          </a:p>
        </p:txBody>
      </p:sp>
      <p:sp>
        <p:nvSpPr>
          <p:cNvPr id="2645" name="Google Shape;2645;p112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Long-Term, sustainable benefit to key diabetes outcomes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At 2 yrs treatment clinically significant improvements in HbA1c%, metabolic syndrome rate and markers of inflammation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&gt;50% met criteria for DM reversal. Others had significant improvements.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67% of DM -specific prescriptions were discontinued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91% who began on insulin reduced or eliminated their insulin dosage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6" name="Google Shape;2646;p11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0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113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Virta Studies</a:t>
            </a:r>
            <a:endParaRPr sz="3900"/>
          </a:p>
        </p:txBody>
      </p:sp>
      <p:sp>
        <p:nvSpPr>
          <p:cNvPr id="2652" name="Google Shape;2652;p113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 Yr data: 94% on insulin reduced or eliminated dosage.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12% average weight loss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Improvements in CV disease markers, inflammation and liver function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3" name="Google Shape;2653;p11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7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114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Virta</a:t>
            </a:r>
            <a:r>
              <a:rPr lang="en" sz="3700"/>
              <a:t>:</a:t>
            </a:r>
            <a:endParaRPr sz="3900"/>
          </a:p>
        </p:txBody>
      </p:sp>
      <p:sp>
        <p:nvSpPr>
          <p:cNvPr id="2659" name="Google Shape;2659;p114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Long-term prediabetes reversal and type 2 diabetes prevention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Only 3% progressed to type 2 DM over 2 year period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Over half achieved normoglycemia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75% of patients retained at 2 yrs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0" name="Google Shape;2660;p114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4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p115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Virta (Again):</a:t>
            </a:r>
            <a:endParaRPr sz="3900"/>
          </a:p>
        </p:txBody>
      </p:sp>
      <p:sp>
        <p:nvSpPr>
          <p:cNvPr id="2666" name="Google Shape;2666;p115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Long-term improvement in cardiovascular risk factors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Patients with Type 2 DM had long-term improvement in triglycerides, HDL and reduced small LDL particles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Evidence of NAFLD disease improvement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Improved patient-reported sleep quality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7" name="Google Shape;2667;p115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116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Virta (Again)</a:t>
            </a:r>
            <a:endParaRPr/>
          </a:p>
        </p:txBody>
      </p:sp>
      <p:sp>
        <p:nvSpPr>
          <p:cNvPr id="2673" name="Google Shape;2673;p116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300"/>
              <a:t>So if Virta is the Big Brother, maybe we can be a bunch of Little Brothers and Sisters or something. </a:t>
            </a:r>
            <a:endParaRPr sz="3300"/>
          </a:p>
        </p:txBody>
      </p:sp>
      <p:sp>
        <p:nvSpPr>
          <p:cNvPr id="2674" name="Google Shape;2674;p116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8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Google Shape;2679;p117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do we improve our odds of success?</a:t>
            </a:r>
            <a:endParaRPr sz="3200"/>
          </a:p>
        </p:txBody>
      </p:sp>
      <p:sp>
        <p:nvSpPr>
          <p:cNvPr id="2680" name="Google Shape;2680;p117"/>
          <p:cNvSpPr/>
          <p:nvPr/>
        </p:nvSpPr>
        <p:spPr>
          <a:xfrm>
            <a:off x="905075" y="1692425"/>
            <a:ext cx="1788900" cy="17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Physician</a:t>
            </a:r>
            <a:endParaRPr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81" name="Google Shape;2681;p117"/>
          <p:cNvSpPr/>
          <p:nvPr/>
        </p:nvSpPr>
        <p:spPr>
          <a:xfrm>
            <a:off x="6449687" y="1692425"/>
            <a:ext cx="1788900" cy="17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Motivated Patient</a:t>
            </a:r>
            <a:endParaRPr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82" name="Google Shape;2682;p117"/>
          <p:cNvSpPr/>
          <p:nvPr/>
        </p:nvSpPr>
        <p:spPr>
          <a:xfrm>
            <a:off x="3677381" y="1692425"/>
            <a:ext cx="1788900" cy="1758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APP</a:t>
            </a:r>
            <a:endParaRPr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683" name="Google Shape;2683;p117"/>
          <p:cNvCxnSpPr>
            <a:endCxn id="2682" idx="2"/>
          </p:cNvCxnSpPr>
          <p:nvPr/>
        </p:nvCxnSpPr>
        <p:spPr>
          <a:xfrm>
            <a:off x="2694281" y="2571875"/>
            <a:ext cx="983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lg" w="lg" type="none"/>
            <a:tailEnd len="lg" w="lg" type="triangle"/>
          </a:ln>
        </p:spPr>
      </p:cxnSp>
      <p:cxnSp>
        <p:nvCxnSpPr>
          <p:cNvPr id="2684" name="Google Shape;2684;p117"/>
          <p:cNvCxnSpPr>
            <a:endCxn id="2681" idx="2"/>
          </p:cNvCxnSpPr>
          <p:nvPr/>
        </p:nvCxnSpPr>
        <p:spPr>
          <a:xfrm>
            <a:off x="5466587" y="2571875"/>
            <a:ext cx="983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lg" w="lg" type="none"/>
            <a:tailEnd len="lg" w="lg" type="triangle"/>
          </a:ln>
        </p:spPr>
      </p:cxnSp>
      <p:sp>
        <p:nvSpPr>
          <p:cNvPr id="2685" name="Google Shape;2685;p11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6" name="Google Shape;268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663" y="2162863"/>
            <a:ext cx="818024" cy="81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963" y="2162863"/>
            <a:ext cx="818024" cy="81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3" name="Google Shape;2693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94" name="Google Shape;269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50" y="71138"/>
            <a:ext cx="8516096" cy="500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56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biggest challenge:</a:t>
            </a:r>
            <a:endParaRPr/>
          </a:p>
        </p:txBody>
      </p:sp>
      <p:sp>
        <p:nvSpPr>
          <p:cNvPr id="2122" name="Google Shape;2122;p56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3" name="Google Shape;2123;p56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4" name="Google Shape;21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8" y="0"/>
            <a:ext cx="771148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8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0" name="Google Shape;2700;p1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01" name="Google Shape;270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125" y="249925"/>
            <a:ext cx="3818651" cy="47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5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7" name="Google Shape;2707;p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08" name="Google Shape;2708;p120"/>
          <p:cNvPicPr preferRelativeResize="0"/>
          <p:nvPr/>
        </p:nvPicPr>
        <p:blipFill rotWithShape="1">
          <a:blip r:embed="rId3">
            <a:alphaModFix/>
          </a:blip>
          <a:srcRect b="0" l="0" r="19672" t="4761"/>
          <a:stretch/>
        </p:blipFill>
        <p:spPr>
          <a:xfrm>
            <a:off x="497575" y="64500"/>
            <a:ext cx="3162524" cy="48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9" name="Google Shape;2709;p120"/>
          <p:cNvPicPr preferRelativeResize="0"/>
          <p:nvPr/>
        </p:nvPicPr>
        <p:blipFill rotWithShape="1">
          <a:blip r:embed="rId4">
            <a:alphaModFix/>
          </a:blip>
          <a:srcRect b="15189" l="0" r="2903" t="0"/>
          <a:stretch/>
        </p:blipFill>
        <p:spPr>
          <a:xfrm>
            <a:off x="4866952" y="64500"/>
            <a:ext cx="2802109" cy="483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0" name="Google Shape;2710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0125" y="580500"/>
            <a:ext cx="843000" cy="8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1" name="Google Shape;2711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8025" y="309875"/>
            <a:ext cx="843000" cy="8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2" name="Google Shape;2712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4375" y="810025"/>
            <a:ext cx="1193175" cy="11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6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8" name="Google Shape;2718;p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19" name="Google Shape;2719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97" y="587850"/>
            <a:ext cx="2361399" cy="31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0" name="Google Shape;2720;p121"/>
          <p:cNvPicPr preferRelativeResize="0"/>
          <p:nvPr/>
        </p:nvPicPr>
        <p:blipFill rotWithShape="1">
          <a:blip r:embed="rId4">
            <a:alphaModFix/>
          </a:blip>
          <a:srcRect b="5569" l="6640" r="-6639" t="-5570"/>
          <a:stretch/>
        </p:blipFill>
        <p:spPr>
          <a:xfrm>
            <a:off x="2475200" y="0"/>
            <a:ext cx="2194010" cy="379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1" name="Google Shape;2721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15750"/>
            <a:ext cx="2174500" cy="35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2" name="Google Shape;2722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6500" y="251350"/>
            <a:ext cx="2043737" cy="35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6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122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28" name="Google Shape;272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300" y="3216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2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p123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34" name="Google Shape;273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67694"/>
            <a:ext cx="3440700" cy="193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775" y="92450"/>
            <a:ext cx="2875249" cy="287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33375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8550" y="152400"/>
            <a:ext cx="1692976" cy="186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5500" y="3120099"/>
            <a:ext cx="2810517" cy="187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9" name="Google Shape;2739;p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5651" y="3048796"/>
            <a:ext cx="2875254" cy="190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3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124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45" name="Google Shape;2745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9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125"/>
          <p:cNvSpPr txBox="1"/>
          <p:nvPr>
            <p:ph idx="4294967295" type="ctrTitle"/>
          </p:nvPr>
        </p:nvSpPr>
        <p:spPr>
          <a:xfrm>
            <a:off x="1715250" y="1115044"/>
            <a:ext cx="5713500" cy="82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Thanks!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51" name="Google Shape;2751;p125"/>
          <p:cNvSpPr txBox="1"/>
          <p:nvPr>
            <p:ph idx="4294967295" type="subTitle"/>
          </p:nvPr>
        </p:nvSpPr>
        <p:spPr>
          <a:xfrm>
            <a:off x="1715250" y="1811363"/>
            <a:ext cx="5713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Any questions?</a:t>
            </a:r>
            <a:endParaRPr b="1" sz="3600"/>
          </a:p>
        </p:txBody>
      </p:sp>
      <p:sp>
        <p:nvSpPr>
          <p:cNvPr id="2752" name="Google Shape;2752;p125"/>
          <p:cNvSpPr txBox="1"/>
          <p:nvPr>
            <p:ph idx="4294967295" type="body"/>
          </p:nvPr>
        </p:nvSpPr>
        <p:spPr>
          <a:xfrm>
            <a:off x="1715250" y="2697019"/>
            <a:ext cx="5713500" cy="9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You can find me at: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@BrianLenzkes (Twitter/GETTR)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LowCarbMDSanDiego.com</a:t>
            </a:r>
            <a:endParaRPr sz="1800"/>
          </a:p>
        </p:txBody>
      </p:sp>
      <p:sp>
        <p:nvSpPr>
          <p:cNvPr id="2753" name="Google Shape;2753;p125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7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126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9" name="Google Shape;2759;p126"/>
          <p:cNvSpPr txBox="1"/>
          <p:nvPr/>
        </p:nvSpPr>
        <p:spPr>
          <a:xfrm>
            <a:off x="0" y="0"/>
            <a:ext cx="91440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Resources: SMHP Grand Rounds 2022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Athinarayanan SJ, Adams RN, Hallberg SJ, McKenzie AL, Bhanpuri NH, Campbell WW, Volek JS, Phinney SD, McCarter JP. Long-Term Effects of a Novel Continuous Remote Care Intervention Including Nutritional Ketosis for the Management of Type 2 Diabetes: A 2-Year Non-randomized Clinical Trial. Front Endocrinol (Lausanne). 2019 Jun 5;10:348. doi: 10.3389/fendo.2019.00348. PMID: 31231311; PMCID: PMC6561315.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Athinarayanan, S.J., Hallberg, S.J., McKenzie, A.L. </a:t>
            </a:r>
            <a:r>
              <a:rPr i="1"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Impact of a 2-year trial of nutritional ketosis on indices of cardiovascular disease risk in patients with type 2 diabetes. </a:t>
            </a:r>
            <a:r>
              <a:rPr i="1"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Cardiovasc Diabetol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19, 208 (2020). https://doi.org/10.1186/s12933-020-01178-2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Abbott S, Smith E, Tighe B, Lycett D. Group versus one-to-one multi-component lifestyle interventions for weight management: a systematic review and meta-analysis of randomised controlled trials. J Hum Nutr Diet. 2021 Jun;34(3):485-493. doi: 10.1111/jhn.12853. Epub 2020 Dec 28. PMID: 33368624.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Bollyky JB, Bravata D, Yang J, Williamson M, Schneider J. Remote Lifestyle Coaching Plus a Connected Glucose Meter with Certified Diabetes Educator Support Improves Glucose and Weight Loss for People with Type 2 Diabetes. J Diabetes Res. 2018 May 16;2018:3961730. doi: 10.1155/2018/3961730. PMID: 29888288; PMCID: PMC5977036.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Flores Mateo G, Granado-Font E, Ferré-Grau C, Montaña-Carreras X. Mobile Phone Apps to Promote Weight Loss and Increase Physical Activity: A Systematic Review and Meta-Analysis. J Med Internet Res. 2015 Nov 10;17(11):e253. doi: 10.2196/jmir.4836. PMID: 26554314; PMCID: PMC4704965.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3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" name="Google Shape;2764;p127"/>
          <p:cNvSpPr txBox="1"/>
          <p:nvPr>
            <p:ph idx="1" type="body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5" name="Google Shape;2765;p12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6" name="Google Shape;2766;p127"/>
          <p:cNvSpPr txBox="1"/>
          <p:nvPr/>
        </p:nvSpPr>
        <p:spPr>
          <a:xfrm>
            <a:off x="0" y="2116600"/>
            <a:ext cx="9177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Johnson KE, Alencar MK, Coakley KE, Swift DL, Cole NH, Mermier CM, Kravitz L, Amorim FT, Gibson AL. Telemedicine-Based Health Coaching Is Effective for Inducing Weight Loss and Improving Metabolic Markers. Telemed J E Health. 2019 Feb;25(2):85-92. doi: 10.1089/tmj.2018.0002. Epub 2018 May 30. PMID: 29847222; PMCID: PMC6384514.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Lee, P.A., Greenfield, G. &amp; Pappas, Y. The impact of telehealth remote patient monitoring on glycemic control in type 2 diabetes: a systematic review and meta-analysis of systematic reviews of randomised controlled trials. </a:t>
            </a:r>
            <a:r>
              <a:rPr i="1"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BMC Health Serv Res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18, 495 (2018). https://doi.org/10.1186/s12913-018-3274-8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7" name="Google Shape;2767;p127"/>
          <p:cNvSpPr txBox="1"/>
          <p:nvPr/>
        </p:nvSpPr>
        <p:spPr>
          <a:xfrm>
            <a:off x="-148000" y="71787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Resources: SMHP2 Grand Rounds 2022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57"/>
          <p:cNvSpPr txBox="1"/>
          <p:nvPr>
            <p:ph idx="4294967295" type="subTitle"/>
          </p:nvPr>
        </p:nvSpPr>
        <p:spPr>
          <a:xfrm>
            <a:off x="878975" y="2179338"/>
            <a:ext cx="5713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2130" name="Google Shape;2130;p57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31" name="Google Shape;2131;p57"/>
          <p:cNvGrpSpPr/>
          <p:nvPr/>
        </p:nvGrpSpPr>
        <p:grpSpPr>
          <a:xfrm>
            <a:off x="1844965" y="466234"/>
            <a:ext cx="5454064" cy="4129624"/>
            <a:chOff x="8338678" y="5506443"/>
            <a:chExt cx="720227" cy="686988"/>
          </a:xfrm>
        </p:grpSpPr>
        <p:sp>
          <p:nvSpPr>
            <p:cNvPr id="2132" name="Google Shape;2132;p57"/>
            <p:cNvSpPr/>
            <p:nvPr/>
          </p:nvSpPr>
          <p:spPr>
            <a:xfrm>
              <a:off x="8706181" y="5506443"/>
              <a:ext cx="230803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57"/>
            <p:cNvSpPr/>
            <p:nvPr/>
          </p:nvSpPr>
          <p:spPr>
            <a:xfrm>
              <a:off x="8460817" y="5506443"/>
              <a:ext cx="230586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57"/>
            <p:cNvSpPr/>
            <p:nvPr/>
          </p:nvSpPr>
          <p:spPr>
            <a:xfrm>
              <a:off x="8338678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57"/>
            <p:cNvSpPr/>
            <p:nvPr/>
          </p:nvSpPr>
          <p:spPr>
            <a:xfrm>
              <a:off x="8828754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57"/>
            <p:cNvSpPr/>
            <p:nvPr/>
          </p:nvSpPr>
          <p:spPr>
            <a:xfrm>
              <a:off x="8706181" y="5930607"/>
              <a:ext cx="230803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57"/>
            <p:cNvSpPr/>
            <p:nvPr/>
          </p:nvSpPr>
          <p:spPr>
            <a:xfrm>
              <a:off x="8460817" y="5930607"/>
              <a:ext cx="230586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8" name="Google Shape;2138;p57"/>
          <p:cNvSpPr txBox="1"/>
          <p:nvPr/>
        </p:nvSpPr>
        <p:spPr>
          <a:xfrm>
            <a:off x="2775275" y="1036100"/>
            <a:ext cx="17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Physician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39" name="Google Shape;2139;p57"/>
          <p:cNvSpPr txBox="1"/>
          <p:nvPr/>
        </p:nvSpPr>
        <p:spPr>
          <a:xfrm>
            <a:off x="4662450" y="1036100"/>
            <a:ext cx="17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Health Coach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40" name="Google Shape;2140;p57"/>
          <p:cNvSpPr txBox="1"/>
          <p:nvPr/>
        </p:nvSpPr>
        <p:spPr>
          <a:xfrm>
            <a:off x="5594950" y="2223238"/>
            <a:ext cx="157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Personal Trainer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41" name="Google Shape;2141;p57"/>
          <p:cNvSpPr txBox="1"/>
          <p:nvPr/>
        </p:nvSpPr>
        <p:spPr>
          <a:xfrm>
            <a:off x="1844975" y="2263950"/>
            <a:ext cx="170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Office Manager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And Staff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42" name="Google Shape;2142;p57"/>
          <p:cNvSpPr txBox="1"/>
          <p:nvPr/>
        </p:nvSpPr>
        <p:spPr>
          <a:xfrm>
            <a:off x="2819675" y="3611550"/>
            <a:ext cx="16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Nutritionist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43" name="Google Shape;2143;p57"/>
          <p:cNvSpPr txBox="1"/>
          <p:nvPr/>
        </p:nvSpPr>
        <p:spPr>
          <a:xfrm>
            <a:off x="4655050" y="3581950"/>
            <a:ext cx="17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Psychologist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44" name="Google Shape;2144;p57"/>
          <p:cNvPicPr preferRelativeResize="0"/>
          <p:nvPr/>
        </p:nvPicPr>
        <p:blipFill rotWithShape="1">
          <a:blip r:embed="rId3">
            <a:alphaModFix/>
          </a:blip>
          <a:srcRect b="19680" l="10617" r="16613" t="-6073"/>
          <a:stretch/>
        </p:blipFill>
        <p:spPr>
          <a:xfrm>
            <a:off x="3782813" y="1885320"/>
            <a:ext cx="1576500" cy="1247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8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58"/>
          <p:cNvSpPr txBox="1"/>
          <p:nvPr>
            <p:ph idx="1" type="body"/>
          </p:nvPr>
        </p:nvSpPr>
        <p:spPr>
          <a:xfrm>
            <a:off x="1694775" y="1990350"/>
            <a:ext cx="5616900" cy="159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100">
              <a:solidFill>
                <a:srgbClr val="292C2E"/>
              </a:solidFill>
              <a:highlight>
                <a:srgbClr val="EBF7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100">
                <a:solidFill>
                  <a:srgbClr val="292C2E"/>
                </a:solidFill>
                <a:highlight>
                  <a:srgbClr val="EBF7FF"/>
                </a:highlight>
                <a:latin typeface="Corsiva"/>
                <a:ea typeface="Corsiva"/>
                <a:cs typeface="Corsiva"/>
                <a:sym typeface="Corsiva"/>
              </a:rPr>
              <a:t>“You Got This!”</a:t>
            </a:r>
            <a:endParaRPr i="0" sz="4100">
              <a:solidFill>
                <a:srgbClr val="292C2E"/>
              </a:solidFill>
              <a:highlight>
                <a:srgbClr val="EBF7FF"/>
              </a:highlight>
              <a:latin typeface="Corsiva"/>
              <a:ea typeface="Corsiva"/>
              <a:cs typeface="Corsiva"/>
              <a:sym typeface="Corsi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100">
                <a:solidFill>
                  <a:srgbClr val="292C2E"/>
                </a:solidFill>
                <a:highlight>
                  <a:srgbClr val="EBF7FF"/>
                </a:highlight>
                <a:latin typeface="Corsiva"/>
                <a:ea typeface="Corsiva"/>
                <a:cs typeface="Corsiva"/>
                <a:sym typeface="Corsiva"/>
              </a:rPr>
              <a:t>“You Crushed that Workout”</a:t>
            </a:r>
            <a:endParaRPr i="0" sz="4100">
              <a:solidFill>
                <a:srgbClr val="292C2E"/>
              </a:solidFill>
              <a:highlight>
                <a:srgbClr val="EBF7FF"/>
              </a:highlight>
              <a:latin typeface="Corsiva"/>
              <a:ea typeface="Corsiva"/>
              <a:cs typeface="Corsiva"/>
              <a:sym typeface="Corsi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100">
                <a:solidFill>
                  <a:srgbClr val="292C2E"/>
                </a:solidFill>
                <a:highlight>
                  <a:srgbClr val="EBF7FF"/>
                </a:highlight>
                <a:latin typeface="Corsiva"/>
                <a:ea typeface="Corsiva"/>
                <a:cs typeface="Corsiva"/>
                <a:sym typeface="Corsiva"/>
              </a:rPr>
              <a:t>“How’s Your Stress Level?”</a:t>
            </a:r>
            <a:endParaRPr i="0" sz="4100">
              <a:solidFill>
                <a:srgbClr val="292C2E"/>
              </a:solidFill>
              <a:highlight>
                <a:srgbClr val="EBF7FF"/>
              </a:highlight>
              <a:latin typeface="Corsiva"/>
              <a:ea typeface="Corsiva"/>
              <a:cs typeface="Corsiva"/>
              <a:sym typeface="Corsi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>
              <a:solidFill>
                <a:srgbClr val="292C2E"/>
              </a:solidFill>
              <a:highlight>
                <a:srgbClr val="EBF7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>
              <a:solidFill>
                <a:srgbClr val="292C2E"/>
              </a:solidFill>
              <a:highlight>
                <a:srgbClr val="EBF7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sp>
        <p:nvSpPr>
          <p:cNvPr id="2150" name="Google Shape;2150;p58"/>
          <p:cNvSpPr txBox="1"/>
          <p:nvPr>
            <p:ph idx="12" type="sldNum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athaniel template">
  <a:themeElements>
    <a:clrScheme name="Custom 347">
      <a:dk1>
        <a:srgbClr val="2C3E50"/>
      </a:dk1>
      <a:lt1>
        <a:srgbClr val="FFFFFF"/>
      </a:lt1>
      <a:dk2>
        <a:srgbClr val="617A86"/>
      </a:dk2>
      <a:lt2>
        <a:srgbClr val="F5F6F7"/>
      </a:lt2>
      <a:accent1>
        <a:srgbClr val="F55D4B"/>
      </a:accent1>
      <a:accent2>
        <a:srgbClr val="992C26"/>
      </a:accent2>
      <a:accent3>
        <a:srgbClr val="72201C"/>
      </a:accent3>
      <a:accent4>
        <a:srgbClr val="BDD1D3"/>
      </a:accent4>
      <a:accent5>
        <a:srgbClr val="95A5A6"/>
      </a:accent5>
      <a:accent6>
        <a:srgbClr val="617A86"/>
      </a:accent6>
      <a:hlink>
        <a:srgbClr val="F55D4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